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11T09:13:25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19240 13168,'0'0,"0"0,0 24,0 0,0-24,0 24,0-24,0 24,0-24,0 23,0 1,0-24,0 24,0-24,0 24,0 0,0-24,0 23,0-23,0 24,0-24,0 24,0 0,0-24,0 24,24-24,-24 0,24 0,0 0,-24 0,23 0,-23 0,0 0,24 0,0 0,-24 0</inkml:trace>
  <inkml:trace contextRef="#ctx0" brushRef="#br0" timeOffset="992.0568">19383 13359,'0'0,"0"24,0-1,24-23,-24 24,0-24,0 24,0 0,24 0,-24-24,0 23,23-23,-23 24,0-24,0 24,0-24,0 24,0-24,0 24,0 0,0-24,0 23,0-23,24 24,-24 0</inkml:trace>
  <inkml:trace contextRef="#ctx0" brushRef="#br0" timeOffset="3782.2163">19073 14287,'0'0,"0"24,0-24,0 48,0-48,24 24,-24-24,0 24,0-24,24 23,-24 1,0-24,24 0,0 0,-1 0,-23 0,24 0,-24 0,24 0,0 0,-24 24,24-24,-24 0,0 0,24 0,-24 24,23-24,-23 24,24-24,-24 0,0 23,0-23,0 0,0 24,0-24,0 24,24-24,-24 24,0-24,0 0,-24 24,0-24,24 0,-23 0,23 0,-24 0,24 0,-24 0,0-24,24 24,0 0,-24 0,24 0,-24 0,24-24</inkml:trace>
  <inkml:trace contextRef="#ctx0" brushRef="#br0" timeOffset="4811.2752">19145 14335,'0'0,"24"0,-1 0,-23 0,24 0,-24 0,24 0,0 0,-24 0,24 0,-24 0,24 0,-1 24,-23-24,24 0,-24 0,24 0,-24 0,0 24,24-24,0 0,-24 24,-24-24,24 0,-24 0</inkml:trace>
  <inkml:trace contextRef="#ctx0" brushRef="#br0" timeOffset="7311.4182">21526 13787,'-24'0,"24"0,-24 0,24 0,-23 0,-1 0,24 0,-24 0,24 0,0 0,-24 0,24 24,0-24,0 24,0-24,0 24,0 0,0-24,0 23,0-23,0 24,0-24,0 24,0 0,0-24,0 24,0-24,0 0,24 24,-24-24,0 23,24-23,0 24,-24-24,23 0,-23 0,24 0,-24 24,24-24,-24 0,24 0,-24 0,0 0,24 0,-24 0,0 0,0 0,0 0,-24 0,0 0,24-24</inkml:trace>
  <inkml:trace contextRef="#ctx0" brushRef="#br0" timeOffset="14225.8137">21526 13883,'0'-24,"-24"24,0 0,24 0,-23 0,-1 0,24-24,-24 24,0 0,24 0,-24 0,24 0,0 0,0 24,0-24,0 24,0-1,0-23,0 0,0 24,0-24,24 0,0 24,-24 0,0-24,0 24,0-24,24 0,-24 24,0-24,24 0,-24 0,23 0,-23 23,24 1,-24-24,0 0,24 0,-24 24,0-24,24 0,0 24,-24-24,0 24,0-24,-24 0,24 0,-24 0,24 0,-24 0,24-24,0 24,0 0,-24 0,24-24,-23 24,23-24,0 24,-24 0,24 0,0 0,0 24,-24-24,0 0,24 24,24-24,-24 0,0 24,24-24,-24 0,24 0,-1 0,1 0,-24 0,0-24,0 24,-24 0,1 0,23-24,0 24,0-24,-24 24,24-24,-24 24,0 0,24 0,-24 0,24 0,-23 0,23 0,-24 0,0 0,24 24,24-24,-24 24,0-24,24 0,-1 0,-23 24,0-24,0 24,24-24,-24 0,0 0,24 0,-24 23,0-23,24 0,0 0,-24 0,23 0,-23 24,24-24,0 0,-24 0,0 0,-24 0,0 0,1 0,23 0,-24 0,24 0,-24 0,24 0,-24 24,0-24,24 0,-23 0,23 0,0-24,-24 0,24 1,0 23,0-24,0 24,0-24,0 0,0 24,-24-24,24 24,0-23,0-1,0 24,0-24,0 24,0-24,0 24,0-24,0 0,0 24,24 0,-24-23,0 23,0-24,24 0,-24 24,0-24,23 24,-23-24,24 24,-24 0,24 0,-24-23,24 23,-24 0,24 0,-1 0,-23 0,0 0,0 23,24 1,-24-24,0 0,0-24,-24 24,1 0,23 0,-24 0,24 0,-24 0,0 0,24 0,-24 0,24 0,-23 24,-1-24,24 24,0-24,0 0,0 24,-24-24,24 0,0 24,0-1,0-23,0 24,0-24,0 24,0-24,0 24,0 0,0 0,0-24,0 23,24 1,-24-24,0 24,24-24,-24 0,0 0,23 24,1-24,-24 24,0-24,24 0,-24 0,0 0,24 0,-24 23,0-23,24 0,-1 0,-23 0,0 24,24-24,-24 0,24 0,-24 24,24-24,-24 0,24 0,-24 0,24 0,-24-24,0 24,-24 0,0 0,24 0,-24 0,0 0,0-24,24 24,-23 0,23 0,-24 0,0 0,24-23,0-1,0 24,0-24,0 24,0-24,0 0,0 24,0-23,0 23,0-48,0 48,0-24,0 24,-24-24,24 24,0-47,0 47,0-48,0 48,0-24,0 24,0-24,0 24,0-23,24 23,-24 0,24 0,-24 0,24 0,-24 0,23 0,1 0,-24 0,0 0,24 0,-24 23,0-23,24 24,0-24,-24 24,0-24,0 0,0 0,-48 0,24 0</inkml:trace>
  <inkml:trace contextRef="#ctx0" brushRef="#br0" timeOffset="15631.8941">21336 14192,'23'0,"1"0,-24 0,24 0,-24 0,24 0,0 24,-24-24,23 0,1 0,0 0,0 24,-24-24,24 0,0 0,-24 24,23-24,-46 0,-1 0,0-24,0 24</inkml:trace>
  <inkml:trace contextRef="#ctx0" brushRef="#br0" timeOffset="18610.0645">21169 13359,'0'0,"-24"0,0 0,24 24,0-24,-23 0,23 23,0-23,0 0,-24 0,24 24,-24-24,24 0,0 24,0-24,0 24,0 0,0-24,0 0,0 23,0 1,0 0,0-24,24 0,-24 24,0-24,24 0,-24 24,0 0,23-24,1 0,-24 0,0 0,0 23,24-23,-24 0,24 0,0 0,-24 0,23 0,-23 0,0-23,0-1,0 24,0-24,0 24,0-24,-23 24,23-24,0 24,-24 0,24-24,0 24,-24 0,24 0,-24 0,0 0</inkml:trace>
  <inkml:trace contextRef="#ctx0" brushRef="#br0" timeOffset="27057.5476">18692 13121,'0'0,"0"23,0-23,0 48,0-24,0 0,-23 23,23-23,0 0,0 0,0-24,0 24,0-1,0-23,0 24,0-24,0 24,23-24,-23 0,24 0,-24 0,24 0,-24 0,24 0,-24 0,24 0,-24 0,24 0,-24-24,0 24,23 0,1 0,-24 0,24 0,-24 0,24 0</inkml:trace>
  <inkml:trace contextRef="#ctx0" brushRef="#br0" timeOffset="28253.616">18859 13311,'0'24,"0"-24,0 24,0-24,0 24,0-1,0-23,0 24,0-24,0 24,0-24,0 24,0 0,0-24,0 23,0-23,0 24,24 0</inkml:trace>
  <inkml:trace contextRef="#ctx0" brushRef="#br0" timeOffset="31613.8082">18621 14335,'0'0,"0"0,0 24,0 0,0-24,0 24,0-24,0 23,0 1,0-24,0 24,0 0,0 0,0-24,24 0,0 0,-24 0,23 0,-23 0,0-24,24 24,-24 0,24 0,0 0,-24 0,24-24,-24 24,24 0,-1 0,-23 0,0 24,0 0,0-24,0 23,0-23,0 24,0 0,0-24,0 0,0 24,-23-24,23 0,-24 0,24 0,0 0,-24 0,0 0,24 0,-24 0,24 0,-24 0,24 0,-23 0,-1 0</inkml:trace>
  <inkml:trace contextRef="#ctx0" brushRef="#br0" timeOffset="32737.8725">18692 14383,'0'0,"0"0,24 0,0 0,-24 0,24 0,-24 0,24 0,-24 0,24 0,-1 0,-23 0,24 0,-24 0,24 0,0 0</inkml:trace>
  <inkml:trace contextRef="#ctx0" brushRef="#br0" timeOffset="35184.0124">19383 13359,'-24'0,"24"0,0 0,0 24,0-1,0 1,0-24,0 24,0-48,0 0,0 1,0-1,0 0,0-24,0 72,0 0,0 0,0-24,-24 24,24-1,0 1,0 0,0-24,0 24,0 0,0-48,0 24,0-24,0 24,0-24,0 0,0 1,0 23,0-24,0 0,-23 24,23 24,0-24,-24 24,24-1,0 1,0 0,-24 0,24-24,0 24,0-24,0 23,24-23,-24 24,0 0,24-24,-24 0,0 24</inkml:trace>
  <inkml:trace contextRef="#ctx0" brushRef="#br0" timeOffset="37668.1545">19288 14573,'0'-24,"24"24,-24 24,0-24,0 24,0 0,0 0,0-24,0 23,0 1,0 0,0-24,0 0,0-24,0 0,0 24,0-23,0-1,0 24,0-24,0 24,0-24,-24 0,24 1,0 23,-24 0,0 0,24 47,-24-47,24 48,0-48,0 24,0-24,0 23,0-23,0 0,0-23,0-25,0 48,0-24,0 0,0 1,24-49,-24 25,0 23,0 0,0 0,0 24,0 0,0 0,0 24,24 0,-24-24,24 0,-24 24,0-24,24 0,-24 23,0-23,0 0,0 24,23 0,-23-24,0 24,24-24,-24 0,0 24,0-24,0 0,24 0,-24-48,0 48,0-24,0-23,24 47,-24 0,0-24,0 24,0 24,0-1,0-23,0 24,0 0,0 0,-24-24,24 24,0-24,0 23,0 1,0-24,0 24,0-24,-24 24,24 0,0-24,0 0,-24 0,1-48,23 48,0-24,-24 24,24-24,0 1,0 23,-24 0,24 0,0 0,0 23,-24-23,24 0,0 24,0-24,0 24,0 0,0-24,0-24,0 24</inkml:trace>
  <inkml:trace contextRef="#ctx0" brushRef="#br0" timeOffset="39950.285">21240 14026,'0'23,"24"-23,-24 0,24 0,-24 0,24 0,0 0,-24 0,23 0,-23-23,0 23,0 0,24 0,-24-24,0 24,0 0,-24 0,24-24,-23 0,23 24,0 0,-24 0,24-24,0 24,-24 0,24 0,0 0,-24 24,24 0,0 0,0-24,-24 0,24 24,0-1,0-23,0 24,0-24,0 24,0 0,24-24,-24 0,0 0,24 0,-24 0,24 0,0 0,-24 0,23 0,-23 0,24 0,-24 0,0-24,0 24,24-48,0 25,-24-1,0 24,0-24,0 24,0-24,0 24,0 0,-24 0,0 0,0 0,24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7:20.6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11624 9631,'0'0,"0"-18,0 18,-18 0,18 0,-17 0,17 0,-18 0,0 0,-17 0,35 0,-17 0,-19-17,19 17,-19-18,19 18,-19 0,19 0,-18 0,17 0,18 0,-35-18,17 18,0 0,1 0,-1 0,-17 0,0 0,17 0,0 0,-17 0,35 0,-18 0,-17 0,35 0,-35 0,35 0,-18 0,-17 0,17 0,1 0,-19 0,1 0,17 0,1 0,-19 0,19 0,-1 0,-17 0,35 0,-18 0,1 0,-1 0,0 0,1 0,-1 0,0 0,1 0,-1 0,1 0,-1 0,0 0,1 0,-19 0,19 0,-1 0,-17 0,-1 0,1 0,18 0,-19 0,19 0,17 0,-18 0,0 0,18 0,-17 0,17 0,-18 0,0 0,1 0,-1 0,1 0,-1 0,0 0,1 0,-1 0,0 0,1 0,17-17,-36 17,19 0,-1 0,1 0,17 0,-36 0,19 0,-1 0,-17 0,-1 0,19 0,-19 0,19 0,-18 0,17 0,0 0,1 0,-1 0,-17 0,17 0,18 0,-35 0,0 0,17 0,-17 0,-1 0,1 0,17 0,-17 0,0 0,17 0,1 0,-1 0,18 0,-18 0,1 0,-1 0,0 0,1 0,-1 0,18 0,-35 0,17 0,1 0,-1 0,0 0,1 0,-1 0,0 0,18 0,-17 0,17 0,-18 0,0 0,1 0,-1 0,1 0,-19 0,19 0,17 0,-36 0,36 0,-17 0,17 0,-18 0,0 0,18 0,-17 0,-1 0,1 0,-19 0,36 0,-17 0,-1 0,0 0,1 0,17 0,-18 0,0 0,18 0,-17 0,-1 0,0 0,-17 0,35 0,-35 0,17 0,1 0,-1 0,18 0,-18 0,1 0,-1 0,18 0,-18 0,18 0,-17 0,-1 0,18 0,-17 0,17 0,-18 0,0 0,1 0,-19 0,36 0,-35 0,17 0,1 0,17 0,-18 0,18 0,-17 0,-1 0,0 0,1 0,-1 0,0 0,1 0,-1 0,-17 0,35 0,-18-18,18 18,-18 0,1 0,-1 0,18 0,-17 0,-1 0,18-18,-18 18,18 0,-17 0,-1 0,18 0,-18 0,18 0,-17 0,17 0,-18 0,0 0,18 0,-17 0,17 0,-18 0,1 0,17 0,-18 0,18 0,-18 0,18 0,-17 0,-1 0,18 0,-18 0,18 0,-17 0,-1 0,18 0,-18 0,18 0,-17 0,17 0,-18 0,1 0,17 0,-18 0,18 0,-18 0,1 0,17 0,-18 0,18 0,-18 18,18-18,0 0,-17 0,-1 0,18 0,-18 18,18-18,-17 0,17 0,-18 0,18 0,-18 0,18 17,0-17,-17 18,17-18,0 0,-18 0,1 0,17 18,-18-18,18 0,-18 0,1 0,17 0,-18 17,18-17,0 0,-18 0,18 18,0-1,0-17,-17 0,-1 18,18-18,0 0,0 18,-18-18,18 17,0-17,-17 18,17-18,0 18,-35-1,35 1,0-18,0 18,-18-1,18-17,-18 18,18-18,0 18,0-18,0 17,0 1,-17-18,17 17,0 1,0 0,0-18,0 17,0-17,0 18,0 0,0-18,0 17,0-17,-18 18,18-18,0 18,0-1,0 1,0-18,0 17,0 1,0-18,-18 18,18-1,0 1,0 0,0-1,0 1,0 17,0-35,0 35,0-35,0 18,0 0,0-18,0 35,0-35,0 35,0-35,0 18,-17 0,17-1,0 1,0 0,0 17,0-18,0 1,0 0,0-1,0 1,0 0,0-1,0 1,0 17,0-35,0 35,0-17,0 0,0 17,0 0,0-17,0 0,0 17,0-18,0 1,0 17,0-35,0 18,0-18,0 18,0-1,-18 19,18-19,0 1,0 0,0 17,-18 0,18-17,0-1,0 1,-17 0,17-18,0 35,-18-17,18-1,0-17,0 18,0-1,0 1,-17 17,17-17,0 0,0 17,0-35,0 18,0 17,0-35,-18 35,18 0,0-35,0 36,0-19,-18 1,18 17,0-17,0 0,0 17,-17-18,17 1,0 17,0-17,0 0,0 17,0-35,0 18,0-1,0 1,0 17,0-35,0 18,0 17,0-35,0 18,0-1,0 1,0 17,0-35,0 18,0-1,0 1,0-18,0 18,0-18,0 35,0-35,0 18,0-18,0 17,0 1,0 0,17-1,-17 1,0-18,0 18,18-1,-18 1,0-1,0 1,0 0,0-1,0-17,18 36,-18-19,0 1,0 17,0-35,0 35,0-35,17 18,1 0,-18-1,0 19,17-19,-17 1,18 0,-18-1,18 18,-1-17,-17 0,0 17,18-35,-18 35,18-35,-18 18,0 0,0-1,17-17,-17 18,0 0,18-1,-18 18,18-17,-18 0,0 17,17-35,-17 18,0 17,18-17,-18-1,0 1,0 17,0-17,0-1,0 1,0 0,0 17,0-35,0 35,0-17,0-1,0 1,0 17,0-17,0 0,0 17,0-17,-18-1,18 19,0-19,0 1,0-1,-17 1,17 17,-18-17,18 0,0-1,0 1,0 0,0-18,0 17,0 1,0-1,-18 1,18 0,0-18,-17 17,17-17,0 18,0-18,-18 35,18-35,0 18,0-18,0 18,0-1,0-17,0 18,-18-1,18 1,0-18,0 18,-17-1,17 1,0-18,0 35,0-35,0 18,0 0,0-1,0 1,0-18,0 18,0-1,0 1,0-18,0 35,0-35,0 18,17-1,-17 1,0-18,18 18,-18-18,18 0,-18 17,0 1,17-18,1 18,-18-18,18 0,-1 17,1 1,-1-18,1 0,17 17,-17-17,0 0,17 0,-17 0,-1 18,18-18,-17 0,0 0,17 0,-17 0,-1 0,19 0,-19 0,1 0,17-18,-17 18,-18 0,35 0,-35 0,18 0,-18 0,17 0,1 0,-18 0,18 0,-18 0,35 0,-35 0,18 0,-1 0,1 0,-1 0,-17 0,18 0,0 0,17 0,-35 0,18 0,17 0,-17 18,17-18,0 0,0 0,-17 18,35-18,0 0,0 17,-18 1,0-18,1 0,-1 0,0 18,0-18,1 17,17-17,-18 18,18-18,-18 0,36 0,-36 18,18-18,-18 17,0 1,1-18,17 0,-18 0,0 17,0-17,1 18,-1-18,0 0,1 0,-1 0,18 0,0 0,0 0,-18 0,0 0,-17 0,17 0,-17 18,-1-18,19 0,-19 0,1 17,17-17,-17 0,-1 0,19 0,-19 0,1 0,0 0,-18 0,17 0,1 0,-18 0,18 0,-18 0,35-17,-35 17,17 0,19-18,-19 18,1 0,17 0,-17-18,17 18,1-17,-1 17,-18 0,36 0,-17 0,17-18,-18 18,0 0,18 0,-18 0,-17 0,0 0,-1 0,-17 0,18 0,-1 0,-17 0,18 0,-18 0,35-17,-35 17,18 0,35-18,-53 18,18 0,17 0,-35 0,18 0,-1 0,-17 0,18 0,-18 0,17 0,-17 0,18 0,0 0,-18 0,17 0,19 0,-1 0,-17 0,-1 0,1 0,-1 0,19 0,-19 0,1 0,0 0,-1 0,1 0,0 0,-1 0,1 0,-1 0,1 0,-18 0,18 0,-1 0,1 0,0 0,17 0,-17 0,-1 0,19 0,-36 0,17 0,1 0,-18 0,0 0,17 0,-17 0,18 0,-18 0,18 0,-1 0,-17 0,18 0,-18 0,18 0,-1 0,-17 0,18 0,-18 0,18 0,-18 0,17 0,1 0,-18 0,17 0,-17 0,0 18,18-18,0 0,-18 0,17 0,-17 0,0 0,18 0,-18 0,18 0,-1 0,-17 17,0-17,18 0,-18 0,18 0,-18 0,17 0,1 0,-18 0,17 0,-17 0,18 0,0 0,17 0,-35 0,18 0,-18 0,17 0,1 0,0 0,-18-17,0 17,17 0,-17-18,0 18,36 0,-36-18,17 18,-17 0,18 0,-18-17,17-1,-17 18,0-18,0 18,0-17,18 17,-18 0,0-18,18 0,-18 1,0-1,0 18,0-17,0 17,17-18,-17 18,0-18,0 1,0 17,0-18,18 18,-18-18,0 1,0 17,18-18,-18 18,0-18,0 18,17 0,-17-17,0-1,0 18,18-17,-18 17,0-18,0 0,18 18,-18-17,0 17,17 0,-17-18,0 18,0-18,0 1,0 17,18 0,-18-18,0 18,0-18,0 18,0-17,17 17,-17-18,0 18,0-18,0 18,0-17,0-1,0 18,0-17,0 17,0-18,0 18,0-18,0 1,0 17,0-18,0 18,0-18,0 1,0 17,0-18,0 18,0-18,0 18,0-17,0-1,0 18,0-17,0-1,0 0,-17 1,17 17,0-18,0 0,0 18,0-17,0 17,0-18,0 0,-18 18,18 0,0-17,0 17,0-18,0 18,0-17,0-1,0 18,0-18,0 18,0-17,0-1,0 18,0-18,0 1,0-1,0 0,0 18,18-35,-18 35,0-18,0 18,0-17,0-1,0 18,0-17,0-1,17 0,-17 18,0-17,0 17,0-18,0 18,0-18,0 1,0 17,0-18,0 18,0-18,0 1,0 17,0-18,0 18,0-17,0 17,0-18,0 0,0 18,0-17,0 17,0-18,0 0,0 18,0-17,18 17,-18-18,0 18,0-18,0 1,18 17,-18-18,0 18,0-17,0-1,0 18,0-18,0 18,0-17,0 17,0-18,0 0,0 18,0-17,0 17,0-18,0 0,0 18,0-17,0 17,0-18,0 18,0-18,0 1,0 17,0-18,0 18,0-17,0-1,0 18,0-18,0 18,0-17,0 17,0-18,0 0,0 18,0-17,0 17,0-36,0 36,0-17,0-1,0 1,0-1,0 18,0-35,0 17,0 0,0-17,0 17,0 1,0-1,0-17,0 17,0 1,0 17,0-18,0-17,0 35,0-18,0 0,0-17,0 35,-18-18,18 18,0-17,0 17,0-18,0 1,0 17,0-18,0 18,0-18,0 1,-18 17,18-18,0 18,0 0,0-18,0 18,0-17,-17 17,17-18,0 18,0-18,0 18,0-17,0-1,0 18,0-17,0 17,-18 0,18-18,0 18,0-18,0 1,0 17,-17 0,17-18,0 18,0-18,0 18,0-17,0-1,0 18,0-18,-18 18,18 0,0-17,-18-1,18 18,0-17,0 17,0-18,-17 18,17-18,0 1,0 17,0-18,0 18,0-18,0 1,0 17,0-18,0 18,0-18,0 18,-18-17,18-1,0 0,0 1,0-1,0 1,0-1,0-17,0 35,0-18,0 0,18 1,-18-19,0 36,0-17,0-18,17 35,-17-18,0 0,0-17,0 35,0-18,0 1,0-1,18 0,-18 18,0-17,0-1,0 18,0-17,0 17,0-18,0 18,0-18,0 1,0 17,0-18,18 18,-18 0,0-18,0 18,0-17,0-1,0 18,0 0,0-18,0 18,0-17,0-1,0 18,0-18,0 18,17-17,-17 17,0-18,0 1,0 17,0-18,0 18,0-18,0 1,0 17,0-18,0 18,18 0,-18-18,0 18,0-17,0-1,0 18,0-18,0 18,0-17,0-1,0 18,0-17,0 17,0-18,0 18,0-18,0 1,0 17,0-18,0 18,0-18,0 1,0 17,0-18,0 18,0-18,0 18,0-17,0-1,0 18,0-17,0 17,0-18,0 0,0 18,0-17,0 17,0-18,0 18,0-18,0 18,0-17,0 17,0-18,0 18,0-18,-18 1,18 17,0-18,0 18,0-18,0 18,-17 0,17-17,0-1,0 18,-18-17,18 17,0-18,0 0,-18 1,1 17,17-18,-18 18,18-18,0 18,-18-17,18 17,0-18,-17 18,17-18,-18 1,18 17,0-18,0 18,-18 0,18-17,0-1,-17 18,17 0,0-18,0 18,0 0,-18-17,18 17,-17 0,17-18,0 0,0 18,0-17,0 17,0-18,0 0,0 18,0 0,0-17,0 17,0-18,0 18,0-17,0-1,0 18,0-18,0 18,0-17,-18 17,18-18,0 18,0-18,0 18,0-17,0 17,0-18,0 0,0 18,0-17,0 17,-18-18,1 0,-19 18,36 0,-35 0,17-17,1-1,-1 18,0 0,1 0,17 0,0-17,-18 17,18 0,-17 0,-1-18</inkml:trace>
  <inkml:trace contextRef="#ctx0" brushRef="#br1" timeOffset="21213.2133">7444 9260,'0'0,"0"0,0 18,0 0,0-1,0 19,-18-36,18 35,0-17,0-18,0 17,0 1,0-1,0 1,0 0,0 17,0-35,0 35,0-35,0 18,0 0,0-1,0-17,0 18,0-18,0 17,0 1,0 0,0-1,0 1,0-18,0 18,0-18,0 17,0-17,0 18,0 0,0-18,0 0,0 17,0-17,0 18,0 0,0-18,0 17,0-17,0 18,0-18,0 17,0 1,0-18,-18 18,18-18,0 17,0 1,0-18,0 0,0 18,0-18,0 17,0-17,0 18,-17 0,-1-18,18 17,0-17,0 18,0-18,0 0,0 17,0 1,-18-18,18 0,0 18,0-18,0 17,0 1,0-18,-17 0,17 18,0-18,0 17,0-17,0 18,0 0,0-1,-18-17,18 18,0-1,0 1,0-18,-17 18,17-1,0-17,0 18,0-18,0 18,0-1,0-17,0 18,0-18,0 18,0-18,0 17,0 1,0-18,0 18,0-18,0 17,0 1,0-18,0 17,0-17,0 36,0-36,0 17,0 1,17 0,-17 17,0-35,0 18,0-1,0-17,0 35,0-17,0 0,0 17,0-17,0-18,0 35,0 0,0-17,0-1,0 19,0-19,18 1,-18 17,0-17,0 0,0-1,0 1,0 0,0-18,0 17,0-17,0 18,0-1,0-17,0 18,0-18,0 18,0-1,0 1,0 0,0-1,0-17,0 18,0-18,0 18,0-1,17-17,-17 18,0-1,0 1,0 0,0-18,0 17,0 1,0-18,0 18,18-18,-18 17,0-17,0 18,0 0,0-18,0 17,0-17,0 18,0-1,0 1,0-18,0 18,18-1,-18 1,0-18,0 18,0-1,0-17,0 18,0-18,0 18,0-18,0 17,0 1,0-18,0 18,0-18,0 17,0 1,0-18,0 17,0-17,0 18,0-18,0 18,0-1,0-17,0 18,0-18,0 18,0-1,0-17,0 18,0-18,0 18,0-18,0 17,0 1,0-18,0 17,0-17,0 18,0 0,0-18,0 17,0-17,0 36,0-36,0 17,0-17,0 18,0-18,0 18,0-1,0-17,0 18,0-1,0 1,0-18,0 18,0-1,0 1,0 0,0-18,-18 17,18 1,0-18,0 18,0-1,0 1,0-18,0 18,0-18,0 17,-18-17,18 18,0-1,0-17,0 18,0-18,0 18,0-1,0-17,0 18,0-18,0 18,0-18,0 17,0 1,0-18,0 18,0-1,0 1,0-1,0-17,-17 36,17-36,0 17,0-17,0 18,0 0,0-18,0 17,0-17,0 18,0 0,0-18,0 17,0 1,0-1,0-17,0 18,0-18,0 18,0-18,0 35,0-35,0 18,0-18,0 17,0 1,0-18,0 18,0-18,0 17,0 1,0-18,0 18,0-18,0 17,0-17,0 0,0 18,0-1,0 1,0-18,0 18,0-1,0-17,0 18,0 0,0-1,17-17,-17 18,18-18,-18 18,0-1,0-17,0 18,0-1,0-17,0 18,0 0,0-18,0 17,0-17,0 18,0 0,0-1,0-17,0 18,0-18,0 18,0-18,0 17,0-17,0 18,0-18,0 17,0 1,0-18,0 18,0-18,0 17,0 1,0-18,0 18,0-18,0 35,0-35,0 18,0-18,0 17,0 1,0 0,0-18,-18 17,18-17,0 35,0-35,0 18,0-18,0 35,0-35,0 36,0-36,0 17,0-17,0 36,0-36,0 17,-17 1,17-1,0 1,0-18,0 18,0-1,0-17,0 18,0-18,0 18,0-18,0 17,0 1,0-18,0 18,0-18,0 17,0 1,0-18,0 17,0-17,0 18,0-18,0 18,0-1,0-17,0 18,0-18,0 18,0-1,0-17,0 18,0-18,0 18,0-18,0 17,0 1,0-18,0 18,0-18,0 17,0 1,0-18,0 17,0-17,0 0,0 18,17-18,-17 0,0 18,18-1,0-17,-18 0,17 18,-17-18,18 0,17 0,-17 18,17-18,0 0,-17 17,17-17,1 0,-1 0,0 0,-17 0,17 0,0 0,-17 0,0 0,17 0,-35 0,35 0,-35 0,18 0,-18 0,35 0,-35 0,18 0,-18 0,17 0,1 0,0 0,-18 0,0 0,17 0,1 0,0 0,17 18,0-18,-17 0,17 18,0-18,-17 0,0 0,35 0,-53 17,35-17,0 0,0 18,1-18,-1 0,0 0,18 0,0 0,-18 0,-17 0,17 0,1 17,-1-17,-18 0,1 18,17-18,-17 0,17 0,-17 0,0 0,-1 0,36 0,-18 0,-17 0,17 0,18 0,-17 0,-1 18,-18-18,19 0,17 0,-18 0,18 0,-18 17,0-17,1 0,-19 0,1 0,35 0,-53 18,35-18,0 0,-17 18,17-18,1 0,-19 0,19 0,-19 0,1 0,17 17,0-17,-17 0,17 18,-17-18,0 0,17 0,0 0,0 0,1 0,-19 0,36 0,-18 0,1 0,-1 0,-17 0,35 0,-36 0,1 0,35 0,-36 0,1 0,0 0,-1 0,1 0,0 0,-1 0,1 0,0 0,-1 0,18 0,-17 0,0 0,17 0,-17 0,-1 0,1 0,17 0,0 0,-17 0,0 0,17 0,-17 0,-1 0,19 18,-19-18,19 17,-1-17,0 0,18 0,-18 0,18 0,0 0,0 0,0 0,17 0,-34 18,-1-18,0 0,1 17,-1-17,-17 0,17 18,-35-18,17 0,-17 0,18 0,0 0,-1 0,19 0,-19 0,19 0,-1 0,0 0,0 0,1 0,-1 0,-17 0,-18 0,0 0,0 0,17-18,1 1,-18 17,0-18,35-17,-35 17,0-17,0 17,18 1,-18-1,17 0,-17 1,0-1,18 1,0-1,-18 18,0-35,17 35,-17-18,0 0,0 1,0-1,0 0,0 1,0-1,0 1,0-1,0 0,0 18,0-17,0-19,0 19,-17-1,17 0,0 1,0-19,0 36,0-17,0-1,0 1,0-1,0 18,0-35,0 17,0 0,0 1,0-1,0 0,0 1,0-1,17-17,-17 17,0 1,0-1,18 0,-18 1,0-1,0 0,0 1,0 17,0-35,0 35,18-36,-18 36,0-17,0-1,0 0,0 1,17-1,-17 0,0 1,0-1,18 0,-18 18,0-17,0-1,0-17,18 0,-18 17,0 0,0-35,0 36,17-1,-17-17,0 35,0-35,0 17,0 0,0-17,0 0,0 17,0 1,0-1,0 0,0 1,0-19,0 36,0-17,0-1,0 0,0 1,0-1,0-17,0 17,0 1,0-19,0 36,0-17,0-19,0 36,0-17,-17-1,17-17,0 0,0 35,0-18,0-17,0 17,0 0,-18-17,18 35,0-35,0 0,0 17,0 0,0-17,0 0,0 17,0 0,0 1,0-1,0 0,0-17,0 35,0-35,0 17,0-17,0 17,0 1,0-19,0 19,0-18,18-1,-18 19,0-36,0 35,0-17,0 0,0-1,0 19,0-19,0 19,0-19,0 19,0-1,0-35,0 36,0 17,17-36,-17 19,0-1,0-17,0 17,0 0,18-17,-18 18,0-1,0-17,0 17,0 0,0-17,0 17,0 1,0-18,0 17,0 0,0 1,0-36,0 35,0 0,0 1,0-1,0 0,0 18,0-17,0-18,0 35,0-36,0 36,17-35,-17 17,0 18,18-35,-18 17,0 1,0-1,0 1,0-1,0-17,0 35,0-18,0 0,0 1,0-1,0 0,0 1,0-1,0 1,0-1,0 18,0-18,-18 1,18-1,0 0,0 1,-17-19,17 36,0-35,0 35,0-18,0 1,-18-1,18 18,0-17,-35-19,35 19,0-1,-18 0,18 1,-17-1,-1 0,18-17,0 18,-18-19,1 19,17-1,0 0,0 18,-18-17,18-1,0 0,0 18,-18 0,1-17,17-1,-18 18,18-17,-18 17,18-18,0 18,-17 0,17-18,0 18,0-17,-18 17,18 0,-17-18,-1 18,0-18,1 1,-1 17,18-18,-18 18,18-18,-35 18,35-17,-18 17,18-18,-35 18,35-18,-35 18,17-17,-17 17,0-18,17 18,-35 0,36-17,-19 17,1 0,17 0,1-18,-19 0,19 18,-1 0,-17 0,0 0,17-17,-17 17,-1 0,19 0,-19-18,1 18,18-18,-1 18,-17 0,35 0,-18 0,-17 0,35-17,-36 17,19 0,-1 0,-17 0,0 0,17-18,-17 18,17-18,-17 18,17 0,-17-17,0 17,17 0,-35 0,0-18,18 18,0 0,-1-17,-17 17,36 0,-19 0,1-18,18 18,-1 0,-17-18,-1 18,19 0,-1 0,-35 0,35 0,1 0,-18 0,-18 0,35-17,0 17,-17 0,0 0,17 0,-17 0,0 0,-1 0,1 0,0 0,0 0,-18 0,17 0,1 0,-18 0,18 0,0 0,-18 0,0 0,35 0,-17 0,0 0,-18 0,0 0,17 0,1 0,-18 0,18 0,-18 0,0 0,0 0,0 0,0 0,0 0,18 0,0 0,0 0,-1 0,1 0,17 0,1 0,-18 0,17 0,-17 0,-1 0,19-18,-1 18,-17 0,17 0,0-18,1 18,17 0,-35 0,35 0,0 0,-18 0,18 0,-18 0,18-17,-17 17,17 0,-18 0,0 0,1 0,-1 0,0 0,1 0,17-18,-18 18,1 0,-1 0,18-18,-35 18,35 0,-36 0,19 0,17 0,-36 0,1-17,18 17,-19 0,1-18,0 18,-1 0,19 0,-1 0,0 0,1 0,17 0,-18 0,1 0,17 0,-18 0,18 0,-18 0,18 0,-35 0,17 0,1 0,-36 0,35 18,1-18,-19 0,36 0,-17 0,17 17,-18 1,0-18,18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27:33.287"/>
    </inkml:context>
    <inkml:brush xml:id="br0">
      <inkml:brushProperty name="width" value="0.05292" units="cm"/>
      <inkml:brushProperty name="height" value="0.05292" units="cm"/>
      <inkml:brushProperty name="color" value="#17365D"/>
    </inkml:brush>
  </inkml:definitions>
  <inkml:trace contextRef="#ctx0" brushRef="#br0">18574 2064,'0'0,"0"-18,0 0,0 18,0 0,-18 0,18 0,0-17,-18 17,18 0,0-18,-35 18,35-17,0 17,-35 0,35-18,-18 18,1 0,-19 0,1 0,17-18,-17 18,0-17,0 17,35 0,-36 0,36 0,-17 0,17 0,-18 0,18 0,-18 0,1 0,-18 17,35-17,-36 0,19 18,-1 0,0-18,18 0,-17 17,17-17,-18 0,18 18,-18-1,18 1,-17 17,17-35,-18 36,0-19,18 1,0 35,0-53,0 35,0-17,0 17,0-17,0 17,0-17,0-1,0 36,0-35,18 17,0 0,-18 1,35-19,-35 1,18 0,-1 17,1-35,0 35,-1-17,1-1,0 1,-1 0,1-1,-1 1,1-18,0 0,-18 18,35-1,-17-17,17 0,-17 18,-1-18,1 0,-1 0,1 0,0 0,-18 0,35 0,-35 0,18 0,-18-18,17 1,1 17,-18-18,18 0,-1 1,-17-1,18 0,-18 1,17 17,1-18,-18 0,0 1,0-1,0-17,0 17,18 1,-18-1,0 18,0-35,0 17,0 0,0 18,0-17,0-18,0 35,0-18,0 0,0 1,0-1,0 18,0-18,0 1,0 17,0-18,0 18,0-18,0 1,-18 17,0-18,1 18,-1-17,18-1,-35 18,17-18,1 1</inkml:trace>
  <inkml:trace contextRef="#ctx0" brushRef="#br0" timeOffset="3231.1845">24306 2028,'0'-17,"0"17,-17 0,-1 0,18 0,-18 0,18 0,-17 0,-1 0,-17 0,0 0,-1 17,1 1,0 0,17 17,-17-35,0 35,17-17,-17 0,17-1,-17 19,35-36,-18 35,1-18,-1 19,0-36,18 17,-17 19,-1-19,0 36,1-35,-1-1,18 36,0-17,-18-19,18 36,0-18,0 1,0-19,0 19,36-1,-19 0,-17 1,36-19,-36 1,53-18,-53 35,35-35,-18 0,1 18,17-18,1 0,-19 0,19 0,16 0,1 0,-17 0,-1 0,0-18,18 0,-18 1,1-1,17-17,-18 17,-17-17,34 0,-52-1,36-17,-19 18,-17 0,0 0,0-1,18-17,-18 18,0 0,0-18,0 18,-18-18,18 18,-17-1,17 19,-18-19,0 36,18-35,-17 35,-1-35,1 35,-1-18,0 18,1-18</inkml:trace>
  <inkml:trace contextRef="#ctx0" brushRef="#br0" timeOffset="6071.3472">18697 2311,'0'0,"0"0,0 0,0-18,0 0,18 18,0-17,-18-1,35 18,-35-35,35 17,-17 1,17 17,0-36,1 19,-1 17,35-36,-34 19,-1-1,0 0,0 18,-17-17,17-1,18 1,-17-1,-1 0,18 18,0-17,0 17,17-18,-17 0,0 18,0-17,-18 17,0 0,18 0,0 0,-17 0,-1 0,0 0,18 0,0 0,0 0,0 0,35 0,-53 0,18 0,0 0,-18 0,18 0,-17 0,-1 0,18 0,-18 0,0 0,1 0,17 0,-1 17,1-17,0 18,-17-18,16 0,-16 18,17-18,17 17,-34 1,-1-18,0 18,18-18,0 0,0 17,-18-17,0 18,18-18,-17 17,16-17,-16 0,-1 0,0 18,1-18,17 18,-18-18,-18 0,19 0,-19 0,1 17,35-17,-35 0,-1 18,18-18,1 18,-19-18,19 0,17 0,-18 0,-18 0,1 17,17-17,1 0,-1 0,-17 0,17 18,-17-18,17 0,0 0,-17 0,-1 0,36 0,-35 0,0 0,17 0,0 0,-17 0,-1 18,36-18,-35 17,0-17,17 0,0 0,-35 0,35 0,1 0,-36 18,17-18,1 0,0 0,-1 18,-17-18,36 0,-36 0,35 0,-18 0,1 0,0 17,17-17,-17 18,-1-18,19 0,-36 0,35 0,-35 0,17 0,1 0,-18 0,18 0,-18 17,17-17,19 0,-36 0,17 0,1 0,0 0,-1 18,1-18,-18 0,17 0,19 18,-1-18,0 0,-17 0,-18 0,18 0,-18 0,0 0,0 0</inkml:trace>
  <inkml:trace contextRef="#ctx0" brushRef="#br0" timeOffset="7518.43">23248 2011,'0'0,"0"0,0 17,35-17,-35 0,18 18,-18-18,35 18,-17-1,0 1,-1 0,18-18,-17 17,0-17,-1 0,1 18,0-18,-18 0,17 0,-17 18,18-1,0-17,-1 18,-17-18,18 0,-1 18,1-1,0-17,-18 0,17 0,-17 18,18-18,0 0,-1 0,-17 17,18-17,-18 0,0 0,18 0,-18 18,17 0,-17-18,-17 17,-1 1,-17-18,-1 35,19-35,-19 36,-16-1,34-35,0 17,1-17,-1 18,0 0,1-18,17 0,-18 17,0 1,1-18,17 0,-18 0,18 18,-35-18,35 0,-18 17,1 1,-1-18,18 0,0 0</inkml:trace>
  <inkml:trace contextRef="#ctx0" brushRef="#br0" timeOffset="14574.8336">3052 1782,'0'0,"-18"0,0 0,-17 0,17 0,1 0,-19 0,19 0,-1 0,1 0,-19 0,19 0,-1 0,-35 0,35 0,1 0,-19 0,1 0,18 0,-1 0,-17 0,35 0,-18 0,-35 0,35 0,1 0,-18 0,-1 0,19 0,-19 0,19 0,-36 0,35 0,0 0,1 0,-1 0,1 0,-19 0,36 0,-35 0,17 0,-17 0,17 0,-34 0,34 0,0 0,-17 0,17 0,1 0,17 0,-18 0,0 0,18 0,-17-18,-1 18,1 0,-1 0,0 0,18-18,-35 18,35 0,0 0,-18 0,1 0,-1 0,0 0,1 0,-1-17,0 17,1 0,-1 0,1 0,-1 0,18 0,-35 0,17-18,0 18,18 0,-17 0,-1-18,0 18,1 0,17 0,-18 0,1 0,-1 0,18 0,-18 0,1 0,17 0,-18 0,0 0,1 0,-1 0,18 0,-35 0,17 0,1 0,-19 0,19 0,17 0,-18 0,0 0,-17 0,17 0,1 0,-19 0,19 0,-1 0,-17 0,17 18,1-18,-19 0,19 0,-1 0,-17 0,17 18,1-18,-19 17,19-17,-1 0,0 18,1-18,-1 0,18 18,-18-18,1 0,17 17,-18-17,18 18,-35-18,35 17,-18-17,1 18,-1 0,18-18,-18 17,18-17,-17 18,17 0,-18-18,18 0,0 17,0-17,0 18,-18-18,18 18,0-1,0-17,0 18,0-1,0 1,0-18,0 18,0-18,0 17,0-17,0 18,0 0,18-1,0 1,-18-18,0 18,17-18,1 17,0-17,-18 36,17-36,1 17,17 1,-35-18,18 35,-1-35,1 0,-18 18,18-18,17 0,-35 17,0 1,18-18,-18 18,17-18,1 0,-18 17,18 1,-1-18,-17 0,18 18,17-18,-35 0,35 0,-17 17,0 1,-1-18,-17 0,36 0,-36 17,17-17,1 0,17 18,-17-18,-1 18,36-18,-35 0,0 17,17-17,18 0,-18 0,18 0,0 0,-18 0,18 0,-35 0,17 0,-17 0,-1 0,1 0,0 0,-1 0,-17 0,35 0,-17 0,17 0,1 0,17 18,0-18,-18 0,18 0,-18 0,0 0,1 18,-19-18,1 0,-1 0,1 0,0 0,17 0,0 0,1 0,-19 0,36 0,-35 0,-1 0,1 0,-18 0,18 0,-1 0,-17 0,18 0,0 0,-1 0,1 0,35 0,-36 0,19 0,-1 0,36-18,-54 18,36-18,-35 18,35 0,-18-17,0 17,-17-18,17 18,-17-18,17 18,-17-17,-1-1,1 18,-18 0,35-17,-35 17,18 0,0-18,-18 0,17 18,1-17,-1 17,-17-18,18 18,-18-18,18 18,-18-17,17 17,-17-18,18 18,-18-18,0 18,0-17,18 17,-18-18,17 18,-17 0,18 0,-18-17,0-1,0 18,0-18,0 18,18-17,-18-1,0 18,0-18,0 18,0-17,0 17,0-18,0 0,0 18,0-17,0 17,0-18,0 18,0-18,0 18,0 0,0-17,-18 17,18 0,-18 0,18-18,-17 18,17 0,0-17,-18 17,18 0,0-18,0 18,-18 0,18-18,-17 18,17 0,0 0,0-17,0-1,-18 18,18 0,0-18,0 18,-18 0,18 0,0-17,-17 17,17 0,0-18,0 18,-18 0,18-18,0 18,0 0,0-17,-17 17,17 0</inkml:trace>
  <inkml:trace contextRef="#ctx0" brushRef="#br0" timeOffset="18878.0798">9684 1288,'-18'0,"0"0,-17 0,18 0,-36 0,0 0,35 0,-17 0,0 0,-1 17,19 1,-19 0,19 17,17-35,-18 35,0-17,18-1,-17 19,17-19,0 1,0 17,0-35,0 18,0 17,0-17,0-1,0 1,17 0,-17 17,0-17,18-1,0 1,-18 0,17-1,-17-17,18 35,0-35,-18 0,17 18,1 0,0-18,17 0,-35 17,17-17,19 0,-19 0,1 0,0 0,17 0,-17 0,-1 0,1 0,-1 0,-17 0,18 0,-18 0,18 0,-1 0,1 0,-18 0,18 0,-1 0,19-17,-36 17,17-18,-17 18,18 0,0 0,-18-18,17 18,1 0,-1-17,19-1,-36 18,35 0,-35-17,18 17,-18-18,17 18,-17-18,18 18,-18 0,18-17,-18-1,17 18,1-18,-1 18,-17 0,36-35,-36 35,0-18,17 1,-17-1,0 1,0 17,0-36,0 36,0-17,0-1,0 0,0 1,0-1,0 0,0 18,0-35,0 35,-17-18,-1 18,18-17,-18-1,18 1,-17 17,-1-18,-17 0,17 18,-17-17,0 17,-1-18,-16 18,34-18,-35 1,18-1,-1 18,19-18,-19 18,36-17,-35 17,35 0</inkml:trace>
  <inkml:trace contextRef="#ctx0" brushRef="#br0" timeOffset="21502.2298">7620 9701,'0'0,"0"0,0-17,0 17,-18 0,1 0,17 0,-18-18,-17 18,17-18,-17 18,0 0,17 0,-17 0,-1 0,1 0,0 0,17 0,1 0,-36 0,35 0,0 0,-17 0,0 0,17 0,1 18,-36-18,17 35,19-17,-36-18,35 18,-17 17,0-35,35 0,-36 35,36-35,-35 18,35-18,0 35,-18-17,18-1,-17 19,-1-19,1 19,17-19,0 1,-18 17,0-17,18-1,0 19,0-19,18 1,0 35,-18-53,17 35,-17-17,18-1,17 19,-17-19,-1 1,-17 0,36 17,-36-35,35 18,0-1,-17 1,-1 0,1-1,17-17,-17 0,17 18,1-18,-19 17,18-17,1 0,-1 0,0 0,1 18,-19-18,1 0,17 18,-35-18,18 0,-1 0,1 0,17 0,-17 0,17 0,-17 0,35 0,-18 0,-17-18,-1 18,19 0,-1 0,-17 0,-1 0,18-35,1 17,-1 1,-17-19,35 19,-36-19,19 19,-36-19,17 19,-17-1,35-17,-35 17,0 1,18-19,-18 1,0 17,0 1,0-19,0 36,0-35,0 0,0 35,0-35,-18 17,18-17,0 35,-17-36,17 36,-18-35,18 35,-17-17,-1-1,0 0,1 1,-1-1,18 18,-35-18,35 1,-18 17,18-18,-35 18,35 0,-18-18,-17 18,35 0,-35-17,-1-19,1 19,0-1,-1 1,36-1,-52 0,52 1,-18 17</inkml:trace>
  <inkml:trace contextRef="#ctx0" brushRef="#br0" timeOffset="30885.7666">2893 2487,'0'0,"0"0,0 18,35 17,0 36,36 17,17 18,-35-18,18 0,-1 0,1 18,17 0,-35-18,17 0,19 18,-37-18,19 0,-18 1,0-19,17 54,-17-54,-17 18,17 1,-1-1,1-18,-17 1,52 35,-18-18,-17 18,18-18,17 0,-17 0,-18 18,17-18,1 1,-1-19,-17 1,0 17,-18-18,36 19,-1-36,-17 17,0 18,-17-17,34-1,-17 19,0-36,17 35,-17 0,-17 18,34-18,-35 18,18 0,0-18,-17 18,-1-36,0 18,0-35,-17 36,0-19,17 18,0 0,1-17,16 17,-16 0,-19-17,36 17,-17-17,-1-18,-18 0,19 17,-19-35,1 1,0-1,-1 35,1-34,0-1,-18 0,35 36,-35-36,18-17,-18 17,17-17,-17 17,0-17,0-1,18 19,-18-36,0 17,17 1,-17-1,0-17,18 18,-18 17,0-35,18 36,-1-36,-17 17,0 1,0 0,0-18,18 17,-18-17,0 18,0-18,18 17,-18 1,0-18,17 35,1-17,-18 0,0-1,0 1,0-18,0 0</inkml:trace>
  <inkml:trace contextRef="#ctx0" brushRef="#br0" timeOffset="32413.854">6491 8819,'0'0,"0"0,0 36,35-19,1 54,17-18,-18-18,18 36,-36-18,36 0,-35-18,17 0,1 18,-1-18,-18 1,19 16,-19-16,1-19,17 19,-17-19,0 1,-18-18,0 18,0-1,17-17,-17 18,0-18,0 0,18 17,-1-17,-17 18,0-18,0 0,0 0,0-18,0 1,0-18,0-1,0-17,0 0,0-17,0-1,0 36,0-18,0 0,0 0,0 0,0 18,0-35,0 34,-17-17,17 18,0 0,0 0,0-18,0 0,0 17,0 1,0 0,0 0,0-18,0 35,0 0,-18-17,18 17,0 1</inkml:trace>
  <inkml:trace contextRef="#ctx0" brushRef="#br0" timeOffset="35118.0086">18397 2840,'0'0,"-17"18,-1-1,-35 18,18 1,0-1,-54 0,-16 36,34-36,-70 18,0 35,17 0,-52-17,35 35,-53 17,53-35,-18 18,18-18,17 1,-17 17,18-18,-1 35,1-52,-18 35,-18-1,53 1,-53 0,36-18,17-17,-35 35,18-53,-54 35,18 18,-35-36,-35 18,53-17,-18 17,-18-17,18 17,18-35,-1 53,54-53,-54 17,36 18,0 0,-35-35,17 36,-17-19,17 1,35-1,1-17,-18 0,35 0,-18 0,36-18,18 0,-19 18,-16 0,16-35,37 17,-19 18,18 0,-17-18,17 18,-18 0,36 0,-53 18,17-18,18-18,-35 18,17 17,1-17,35-18,-18 36,17-36,1 1,-18 17,18-18,-36 18,18-18,-17 0,17 18,18-18,-36 18,36-35,-36 17,18 18,-17-18,-1 18,-17 18,-18-18,0 0,36 0,-18 0,35-36,-36 36,19 0,-1 0,18-35,18 35,0-36,-18 18,0 1,0 17,0-36,18 1,0 17,-1-35,36 18,-17 0,17-18,0 0,0-18,-18 0,0 18,18-17</inkml:trace>
  <inkml:trace contextRef="#ctx0" brushRef="#br0" timeOffset="36461.0855">8096 8678,'0'0,"0"0,0 0,0 18,-17-18,-1 18,0 17,-17-17,17 34,-17-34,18 17,-36 1,17-1,1 0,0-17,17 17,-17-35,17 35,-17-17,17 0,1-1,-1-17,0 18,18 0,0-18,0 17,0-17,-17 18,17 0,0-18,0 17,-18-17,18 18,-18-18,18 17,0 1,0-18,0 18,18-18,-18 17,0-17,18 18,-1-18,1 0,17 0,1 0,16 0,1 0,0 0,0 0,18 0,17 0,-17-18,17 18,-35-17,0-1,-1 18,-34-18,17 18,-17 0,0 0,-1 0,1-17,17-1,-17 18,0-17,17 17,-18 0,1 0,0 0,-1 0,-17 0,18 0,-18-18,0 18</inkml:trace>
  <inkml:trace contextRef="#ctx0" brushRef="#br0" timeOffset="43493.4877">13935 2081,'0'0,"-18"0,0 0,18 0,-35 0,0 0,-18 0,35-17,1 17,-19 0,19 0,-1 0,-17 0,17 0,1 17,-19-17,36 0,-35 18,17-18,1 18,-1-18,18 0,-18 17,18-17,-17 18,-1 0,1 17,-1-17,0 17,18 0,0-17,-35 17,35 0,0 1,0-1,0 0,0 0,0 18,0-35,0 0,0-1,0 1,18-1,-18-17,0 18,17 0,-17-1,18-17,0 18,17-18,0 18,-35-18,35 17,1 1,-19-18,1 0,0 0,-1 0,1 0,0 0,-1 0,18 0,1 0,-19 0,36 0,-35 0,17 0,0 0,18-18,0 18,-35-17,0 17,-1 0,1-18,-1 0,-17 1,0 17,36-36,-36 36,0-17,0 17,0-18,0 1,0-1,0 0,0 1,0-19,0 19,0-19,0 1,0 18,0-19,0 19,0-1,0 0,0 1,0 17,0-18,-18 0,0 18,18-17,0 17,-17 0,-18-18,35 1,-36 17,19-18,-19 0,1 18</inkml:trace>
  <inkml:trace contextRef="#ctx0" brushRef="#br0" timeOffset="46485.6588">10213 1764,'0'0,"0"0,0 0,18 0,-1 18,18-1,-17-17,17 18,18-1,-35 1,17 0,1-1,-1 1,-18-18,19 0,-1 18,-17-1,35-17,-18 18,0 0,0-1,18 1,-17-1,-1 1,0-18,18 35,0-35,0 18,0-18,-18 18,36-18,-18 0,-1 0,19 0,-36 0,18 0,0 0,18 0,-18 0,0 0,17 0,1 0,-18 0,17 0,-17 0,0 0,-35 17,17-17,0 18,-17-18,17 0,-17 0,-1 0,1 0,17 18,1-18,-19 17,36-17,-35 0,17 0,0 18,1-18,-1 0,-18 18,1-18,0 0,-1 0,19 0,-36 0,35 0,0 0,-17 17,17-17,-17 18,35-18,-36 0,19 0,-1 0,-35 17,18-17,-18 0,17 18,1-18,-1 18,-17-18,18 0,0 0,-18 0,17 17,19-17,-19 18,1-18,17 0,-17 0,17 0,-35 0,18 0,-18 18,0-1,0-17</inkml:trace>
  <inkml:trace contextRef="#ctx0" brushRef="#br0" timeOffset="47668.7265">13141 2152,'0'0,"0"0,0 0,18 35,-1-35,19 18,-36 0,35-1,-35-17,35 35,-17-35,-1 18,19-18,-36 18,17-18,1 17,0-17,-18 18,17 0,-17-18,18 0,-18 17,0-17,0 0,-35 18,-1 0,19-18,-19 17,-17 1,18-1,-18 1,18-18,0 18,17-1,0-17,18 0</inkml:trace>
  <inkml:trace contextRef="#ctx0" brushRef="#br0" timeOffset="49788.8478">10583 1817,'0'0,"0"0,0-18,0 18,-17 0,-1 0,-17 0,17 0,1-17,-19 17,36 0,-35 0,17-18,1 18,-19 0,19 0,17 0,-18 0,0 0,18-18,0 18,-17 0,17 0,-18 0,18 0,-35 0,35 0,0-17,-18 17,18 0,-17 0,17-18,-18 18,18 0,0 0,-18 0,18 0,0 0,0 18,0-18,0 35,18 0,-18 0,35 1,-17-19,-18 19,35-19,-35-17,0 18,18-18,-18 0,17 0,-17 18,18-18,0 17,-18 1,17-18,1 35,-18-35,18 18,-18-18,35 0,-35 17,0-17,0 0,0 18,18-18,-18 18,0-18,0 35,17-35,-17 18,18-18,-18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5:46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11624 12312,'0'0,"0"0,0 0,0 0,-35 0,17 0,0 0,-17 0,0 0,17 0,1 0,-36 0,35 0,18 0,-35 0,35 0,-18 0,1 0,-19 0,19 0,-1 0,0 0,1 0,-19 0,19 0,-1 0,-17 0,17 0,1 0,17 0,-36 0,19 0,-1 0,-17 0,17 0,-17 0,0 0,17 0,-17 0,17 0,0 0,-17 0,17 0,1 0,-1 0,-17 0,0 0,17 0,-17 0,-1 0,19 0,-1 0,1 0,17 0,-36 0,36 0,-35 0,17 0,1 0,-19 0,-17 0,36 0,-1 0,-17 0,0 0,35 0,-18 0,-17 0,17 0,0 0,-17 0,0 0,17 0,-17 0,0 0,17 0,0 0,-17 0,18 0,-1 0,-17 0,17 0,0 0,-17 0,17 0,1 0,-1 0,-17 0,17 0,1 0,-36 0,35 0,18-18,-35 18,17 0,0-17,1 17,-1 0,1 0,-36 0,53 0,-36 0,1 0,-18 0,18 0,0 0,17 0,-17-18,17 18,0 0,-17 0,0 0,17 0,1 0,-19 0,1 0,17 0,-17 0,-18 0,36 0,-1 0,0 0,-17 0,17 0,1 0,-1 0,0 0,18 0,-17 0,-1 0,18 0,-35 0,17 0,1 0,-19 0,36 0,-17 0,-19 0,36 0,-17 0,-1 0,18 0,-18 0,1 0,-1 0,1 0,17 0,-36 0,36 0,-17 0,-19 0,19 0,-1 0,0 0,1 0,-1 0,18 0,-17 0,17 0,-18 0,0 0,18 0,-17 0,-1 0,0 0,1 0,-1 0,0 0,1 0,-1 0,1 0,17 0,-18 0,0 0,1 0,17 0,-36 0,36 0,-17 0,17 0,-18 0,0 0,18 0,-17 0,17 0,-18 0,18 0,-18 0,1 0,17 0,-18 0,18 0,-17 0,-1 0,18 0,-18 0,18 0,-17 0,-1 0,0 0,1 18,-1-18,18 0,-18 0,18 0,-17 0,17 0,-18 0,1 0,17 0,-18 0,18 17,0-17,-35 0,35 0,-18 0,18 0,-18 0,1 18,17-18,-18 0,18 0,-18 0,18 0,-17 0,-1 0,18 0,-17 0,17 18,0-18,-18 0,0 0,18 0,-17 0,-1 0,0 0,1 0,17 0,-18 0,0 17,18-17,-17 0,17 0,-18 18,18-18,-35 0,35 0,-18 0,18 0,0 0,-17 0,-1 0,18 18,-18-18,18 0,-17 0,-1 17,18-17,0 18,-18-18,18 0,-17 0,17 17,-18-17,0 0,18 18,-17-18,17 0,0 18,-18-1,1-17,-1 18,18-18,-18 0,1 18,17-1,-18-17,18 18,-18-18,18 18,-35-1,35 1,-18-18,18 17,-17 1,17-18,0 18,0-18,-18 17,18-17,0 18,0 0,0-18,0 17,-17-17,17 18,0 0,0-18,0 17,0-17,0 18,0-18,-18 17,18 1,0-18,0 18,0-1,0 1,-18-18,18 18,0-1,0 1,0 0,0-1,0 1,0 17,0-17,0-1,0 19,0-36,0 17,0 1,0 0,0-1,0-17,0 36,0-36,0 17,0 1,0-1,0-17,0 18,0-18,0 35,0-35,0 18,0-18,0 18,0-1,0-17,0 18,0-18,0 18,0-18,0 17,18-17,-18 18,0-18,0 17,0-17,0 18,0 0,0-1,0-17,0 18,0 0,0-1,0-17,0 36,18-36,-18 17,0 19,0-36,0 17,0-17,0 18,0-1,0-17,0 18,0 0,0-1,35-17,-35 36,0-19,0-17,17 36,-17-36,0 17,0 1,0-1,0-17,0 18,18-18,0 18,-18-1,0 1,0-18,17 18,-17-1,0 1,18-18,0 18,-18-1,17 1,-17-1,18-17,0 18,-18 0,0-1,17-17,-17 18,0 0,0-1,0-17,0 18,18-18,-18 0,17 18,-17-18,0 17,0 1,18-18,-18 0,0 0,0 18,0-18,18 0,-18 17,0 1,0-18,0 0,0 17,17-17,-17 0,18 0,-18 18,0-18,0 0,0 18,18-18,-18 17,0-17,0 0,35 0,-35 18,18-18,-18 0,0 0,35 0,-35 0,17 18,-17-18,18 0,0 0,-1 0,-17 17,36-17,-19 0,-17 0,36 0,-19 0,1 0,17 0,-35 0,35 0,1 0,-19 0,19 0,-19 0,19 0,-36 0,17 0,1 0,-1 0,1 0,-18 0,35 0,-17 0,0 0,-1 18,-17-18,36 0,-19 0,1 0,-18 0,17 0,19 0,-36 0,17 0,-17 0,18 0,0 0,-18 0,17 0,-17 0,18 0,0 0,17 0,-17 0,-1 0,18 0,1 0,-36 0,17 0,19 0,-19 0,1 0,0 0,-1 0,1 0,-1 0,1 18,0-18,-1 0,19 0,-1 0,0 0,-17 17,17-17,-17 0,17 0,-17 18,17-18,-17 0,-1 0,36 17,-18-17,1 0,-19 0,19 0,-1 0,-17 0,-1 0,18 0,-17 0,0 0,17 0,18 0,-35 0,34 0,-16 0,-1 0,18 0,-35 0,17 0,-17 0,17 0,0 0,-17 0,17 0,0 0,1 0,-1 0,0 0,0 0,-17 0,0 0,17 0,-17 0,-1 0,1 0,-1 0,1 0,17 0,-17 0,17 0,-17 0,35 0,-35 0,-1 0,-17 0,18 0,-18 0,17 0,-17 0,18 0,0 0,-18 0,17 0,1 0,0 0,-18 0,17 0,-17 0,36 0,-19 0,-17 0,35 0,-35 0,36 0,-36 0,17 0,-17 0,18 0,-18 0,18-17,-1 17,-17 0,18 0,-18 0,18 0,-1 0,1 0,-1 0,-17 0,18 0,-18 0,18 0,-18 0,17 0,1 0,-18 0,18 0,-1 0,1 0,0 0,-18 0,17 0,1 0,-18 0,18 0,-18 0,17 0,-17 0,35 0,1 0,-19 0,19 0,-19 0,-17 0,36 0,-36 0,17 0,-17 0,18 0,-1 0,19 0,-19 0,1 0,0 0,-1 0,1 0,0 0,-18 0,17 0,1 0,-18 0,17 0,1 0,0 0,-1 0,1 0,0 0,-1 0,1 0,17 0,-17 0,-18 0,35 0,-17 0,-1 0,19 0,-36 0,17 0,-17 0,18 0,-18 0,18 0,-1 0,-17 0,18 0,-18 0,18 0,-1 0,1 0,-18 0,17 0,1 0,-18 0,18 0,-18 0,0 0,17 0,1 0,-18 0,18 0,-1 0,-17 0,36 0,-36 0,17 0,1 0,-18 0,17 0,-17-18,0 18,0 0,18 0,-18-17,0 17,18 0,-1 0,-17-18,0 18,0-18,18 18,-18 0,18 0,-1-17,-17 17,0 0,18 0,-18 0,0-18,18 18,-18-18,17 18,1 0,0 0,-18-17,0 17,0-18,0 18,0 0,0-18,0 1,0 17,17-18,-17 18,0-17,0-1,0 18,0-18,0 18,0-17,18 17,-18-18,0 0,0 18,0-17,0 17,0-18,0 0,0 18,0-17,0 17,0-18,0 18,0-18,0 18,0-17,0 17,0-18,0 18,0-17,0-1,0 18,0-18,0 18,0-17,0 17,0-18,0 0,0 18,0-17,0 17,0-18,0 0,0 18,0-17,0 17,0-18,0 18,0-17,0-1,0 18,0-18,0 18,0-17,0-1,17 18,-17-18,0 1,0-1,0 18,0-18,0 18,0-17,0-1,18 1,-18 17,18-36,-18 36,0-17,0 17,0-18,17 0,-17 1,0 17,0-18,0 0,0 18,0-17,0-1,0 0,0 18,0 0,0-17,0 17,0-18,0 18,0-17,0-1,0 18,0 0,0-18,0 18,0-17,0-1,0 18,0-18,0 18,0-17,0 17,0-18,0 18,0-18,0 18,0-17,-17 17,17 0,0-18,0 1,0 17,0-18,0 18,0-18,0 18,0-17,0-1,0 18,0-18,0 18,0-17,0-1,0 18,0-18,0 18,17 0,-17-17,0 17,0-18,0 1,18 17,0 0,-18-18,0 18,0-18,17 1,-17 17,0-18,0 18,0-18,18 18,0 0,-18-17,0-1,0 18,0-18,0 18,17 0,-17-17,0-1,0 18,0-18,0 18,0-17,0 17,0 0,0-18,0 1,0 17,0-18,0 18,0-18,0 1,0 17,0-18,-17 0,-1 1,18 17,0-18,-18 18,18-18,0 18,-17-17,-1-1,18 18,0-17,0 17,0-18,-18 0,18 18,0 0,0-17,0 17,0-18,0 18,0-18,-17 18,17-17,0 17,0-18,0 18,-18 0,18 0,0-18,0 1,0 17,-18 0,18-18,0 18,0 0,0-17,0 17,-17 0,17 0,0-18,-18 18,1 0,17 0,-18 0,18 0,-18 0,18-18,-17 18,-1 0,18 0,-18 0,1 0,17 0,-18 0,18 0,-18 0,18 0,-35 0,35-17,0 17,-18 0,18 0,0 0,-35 0,35 0,-17 0,17 0,-18 0,0 0,18-18,0 18,0-18,0 18,0-17,-17 17,17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6:10.279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7426 12171,'0'0,"0"17,0-17,0 18,0-18,-18 18,18-1,0 1,0 0,-17-1,17 1,0-18,0 35,0-35,0 18,0-18,-18 18,18-18,0 17,0 1,0-18,0 17,0-17,0 18,0 0,0-1,0-17,0 18,0 0,0-18,-18 0,18 17,0 1,0 0,0-18,-17 0,17 17,0 1,0-1,0-17,0 18,0-18,0 18,0-18,0 17,-18-17,18 18,0-18,0 18,0-18,0 17,0 1,0-18,0 0,0 18,0-18,0 17,0-17,0 18,-17-18,17 17,0-17,0 18,0-18,0 18,0-1,-18-17,18 0,0 18,0-18,0 18,0-18,0 17,0 1,0-18,0 18,-18-18,18 17,0-17,0 18,0 0,0-18,0 17,0-17,0 18,0-18,0 17,0-17,0 18,0-18,0 18,-17-18,17 17,0 1,0-18,0 18,0-18,0 17,0 1,0-18,0 18,0-18,0 17,0-17,0 18,0-1,0-17,0 18,0-18,0 18,0-1,0-17,0 18,0-18,0 18,0-18,0 17,0 1,0-18,0 18,0-18,0 17,0 1,0-18,0 17,0-17,0 18,0-18,0 18,0-1,0-17,0 18,0-18,0 18,0-1,0-17,0 0,0 18,0-18,0 18,0-18,0 17,0 1,0-18,0 0,0 18,0-18,0 17,0 1,0-18,0 17,0-17,0 0,0 18,0-18,0 18,0-1,0-17,0 18,0-18,0 18,17-1,-17-17,0 18,0-18,0 0,0 18,0-18,0 17,18-17,-18 18,0-18,0 17,0-17,0 18,0 0,0-18,18 0,-18 17,0-17,0 18,0-18,0 0,0 18,0-1,0-17,0 18,0-18,17 0,-17 18,0-1,0-17,0 18,0-18,0 0,0 17,0-17,18 0,-18 18,0 0,17-18,-17 0,0 17,0-17,0 0,18 18,-18-18,0 0,0 18,0-1,18-17,-18 0,0 0,0 18,17-18,-17 0,0 18,18-18,-18 17,0-17,18 0,-18 18,17-18,-17 0,18 0,0 18,-18-18,0 0,17 0,-17 17,0-17,18 18,-1-18,1 0,-18 0,18 0,-1 0,19 0,-36 0,17 17,1-17,0 0,-18 0,17 0,-17 0,0 0,18 0,-18 0,17 0,1 0,0 0,-18 18,17-18,1 0,0 0,-18 18,17-18,-17 0,18 0,-18 0,18 0,-1 0,1 0,-18 0,35 0,-17 0,-18 17,35-17,-35 0,35 0,-35 0,0 0,18 0,-18 0,18 0,-1 0,1 18,0-18,-1 0,18 18,-17-18,17 0,1 0,-1 0,-17 17,-1-17,18 0,-35 0,18 18,-18-18,35 0,-35 0,18 0,0 0,-1 0,19 0,-19 18,19-18,-19 0,18 0,-17 0,0 0,-1 17,19-17,-19 0,19 18,-19-18,18 0,-17 0,35 0,0 0,-18 0,18 0,-18 0,18 0,-17 0,-1 17,-17-17,-1 0,18 0,-35 18,18-18,0 0,-1 0,1 0,0 0,17 0,-35 0,18 0,34 0,-34 0,0 0,17 0,0 0,-17 0,17 0,-17 0,17 0,0 0,-17 0,17 0,18 0,-17 0,-1 0,0 18,0-18,1 0,-19 0,19 0,-1 17,0-17,0 0,1 18,-19-18,1 0,0 0,34 0,-34 0,0 0,17 0,0 0,-17 0,0 0,17 0,-17 0,-1 0,18 0,-35 0,18 0,0 0,-1 0,1 0,-18 0,18 0,-1 0,-17 0,18 0,0 0,-1 0,1 0,-18 0,17 0,1 0,0 0,-18 0,17 0,1 0,17 0,-35 0,18 0,17 0,-17 0,-1 0,1 0,-18 0,18 0,-1 0,1 0,-18 0,35 0,-35 0,18 0,17 0,-17 0,0 0,17 0,-18 0,1 0,17 0,-35 0,18 0,-18 0,18 0,-1 0,-17 0,18 0,-18 0,18 0,-1 0,1 0,35 0,-36 0,19 0,-19 0,19 0,-19 0,1 0,-1 0,1 0,17 0,-17 0,0 0,-1 0,36 0,-35 0,17 0,0 0,1 0,-1 0,-17 0,-1 0,1 0,0 0,-1 0,-17 0,18 0,-1 0,1 0,-18-18,18 18,-1 0,19-17,-36 17,0 0,17-18,-17 0,18 18,0-17,-18 17,0 0,17-18,-17 1,0 17,18 0,-18-18,0 18,0-18,17 18,1 0,-18-17,0-1,18 18,-18 0,0-18,17 18,-17 0,0-17,18-1,-18 0,0 18,0-17,0-1,0 1,0-1,18 0,-18 1,0-1,0 18,0-18,0 1,0-1,0 0,0 18,0-35,0 35,0-18,0 1,0-1,0 1,0-1,17-17,-17 17,0 0,0 1,0-19,-17 19,17-1,0 1,0-1,0 0,0 1,0-1,0 0,0 1,0 17,0-18,0 0,0 1,0 17,0-18,0 18,0-17,0-1,0 18,0-18,0 18,0 0,0-17,0 17,17-36,-17 36,0-17,18 17,-18-18,0 0,18 1,-18-1,0 18,0-18,17-17,-17 35,18-35,-18 17,0 1,0-1,0 18,18-35,-18 35,0-36,0 36,17-17,-17-1,0 1,0-1,0 0,0 1,0-1,0 0,0 1,0-1,0 0,0 1,0 17,18-18,-18 1,0-1,0 0,0 1,0-1,0 0,0-17,0 35,0-18,0 18,0-35,0 35,-18 0,18-18,0 18,0-17,0 17,0-18,-17 1,17-1,-18 18,18-35,0 35,-18-18,18 0,0 1,0 17,0-18,-17 18,17-18,0 1,-18-1,18 18,0-17,-18-1,1 18,17-18,-18 18,18-17,-18-1,18 18,0-35,-17 35,-1-18,18 18,-18-18,1 1,-1 17,18-18,-35 1,35-1,0 18,0-18,-18 18,18-17,-17-1,-1 0,18 18,-18-17,1 17,-1-18,18 18,-18-18,1 18,-1-17,-17 17,17 0,1-18,-19 18,36-18,-35 1,0 17,17 0,1-18,-19 18,19-17,-1-1,-35 18,18 0,17 0,-17-18,-18 18,35 0,-17-17,0 17,-1 0,1 0,0 0,0-18,-18 18,17-18,1 18,0-17,0 17,-18 0,17 0,19 0,-19 0,1 0,18 0,-1 0,-35 0,18 0,-1 0,19 0,-18 0,-18 0,17 0,-17 0,18 0,0 0,0 0,-18 0,17 0,1 0,-18 0,18 0,-18 0,18-18,-18 18,18 0,-1 0,19 0,-36 0,17 0,19 0,-18 0,-1 0,19 0,-19 0,19 0,-19 0,1 0,17 0,-17 0,18-18,-1 18,-17 0,-1 0,1 0,17 0,-17 0,-18 0,0 0,18 0,0 0,-18 0,0 0,18 0,-18 0,0 0,18 0,-1 0,19 0,-19 0,-17 0,18 0,0 0,0 0,-18 0,17 0,-16 0,16 0,1 0,17-17,-35 17,18 0,0 0,17 0,-35 0,53-18,-17 18,-19 0,19 0,-1 0,-17 0,17 0,1 0,-19 0,36 0,-17 0,-19 0,36 0,-17 0,-1 0,-17 0,35 0,-18 0,1 0,-1 0,0 0,18 0,-17 0,-1 18,0-18,1 17,-1-17,18 0,-18 0,18 0,-17 0,-1 0,18 18,0-18,-18 0,1 0,-1 0,18 18,0-1,-17-17,17 0,-18 0,0 18,18-18,-17 0,17 18,-18-18,18 17,-18-17,1 0,17 18,-18-18,18 0,-18 0,18 0,-17 0,17 0,0 18,-18-18,18 0,-17 0,17 0,-18 17,0-17,18 18,-17-18,17 0,0 17,-18-17,0 0,18 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4:04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11730 11959,'0'0,"0"0,0 0,0 0,-18 0,1 0,17-17,0 17,-18 0,0 0,1 0,-1 0,18 0,-18-18,1 18,17 0,-18 0,0 0,1 0,17-18,0 18,-18 0,18 0,-17 0,17 0,-18 0,0 0,18 0,-17 0,17 0,-18 0,0 0,18 0,-17 0,17 0,-18 0,18 0,-35 0,35 0,-35 0,17 0,18 0,-18 0,1 0,17 18,0-18,-18 0,18 0,-18 0,1 0,-19 0,36 0,-17 0,-1 0,1 0,-1 0,18 0,-18 0,1 0,17 0,-18 0,18 0,-18 0,1 0,-1 0,0 0,18 0,-35 0,35 0,-35 0,35 0,-18 0,18 0,-17 0,17 0,-36 0,19 0,-1 0,-17 0,35 0,-18 0,-17 0,17 0,1 0,-1 0,0 0,1 0,17 0,-18 0,0 0,1 0,17 0,-18 0,0 0,18 0,-17 0,-1 0,1 0,-19 0,36 0,-17 0,-19 0,36 0,-17 0,-1 0,0 0,18 0,-17 0,17 0,0 0,-36 0,36 0,-17 0,-1 0,1 0,-19 0,19 0,17 0,-36 0,19 0,-1 0,0 0,18 0,-35 0,18 0,-1 0,0 0,1 0,-1 0,0 0,1 0,-19 0,36 0,-17 0,-1 0,1-18,17 18,-18 0,18 0,0-17,-18 17,18 0,-17 0,-1 0,18 0,-18 0,18 0,-17 0,-1 0,18 0,-18 0,1 0,-1 0,18 0,0 0,-18 0,18 0,-17 0,17 0,-18 0,1 0,17-18,-18 18,0 0,1 0,17 0,-18 0,18 0,-18 0,18 0,-17 0,-1 0,18-18,0 18,-18 0,18 0,-17 0,-1 0,18 0,-17 0,-1 0,0 0,1 0,17 0,-18 0,0 0,1 0,-1 0,0 0,18 0,-17 0,17 0,-18 0,1 0,17 0,-18 0,0 0,1 0,-1 0,0 0,1 0,-1 0,0 0,1 0,-1 0,0 0,-17 0,35 0,-17 0,-1 0,0 0,1 0,17 0,-36 0,19 0,-1 0,18 0,-18 0,18 0,-17 0,-1 0,1 18,17-18,-36 0,36 0,-17 0,-1 0,0 0,1 18,17-18,-18 0,0 0,18 0,-17 0,17 0,-18 0,1 0,17 0,-18 0,18 0,-18 0,18 0,-35 0,35 0,-18 0,18 0,-17 0,-1 0,0 0,18 0,-35 0,17 0,1 0,17 0,-18 0,1 0,-1 0,0 0,18 0,-17 0,-1 0,18 0,-18 0,18 0,-17 0,17 0,0 0,-18 0,0 0,18 0,-17 0,17 0,-18 0,1 0,-1 0,0 0,1 0,17 0,-18 0,18 0,0 0,-18 0,1 0,17 0,-18 0,18 0,-18 0,18-18,-17 18,-1 0,18 0,-17 0,17 0,-18 0,0 0,18 0,-17 0,17 0,-18 0,0 0,18 0,-17 0,17 0,-18 0,18 0,-18 0,18 0,-17 0,17 0,0 0,-18 0,18 0,-18 0,1 0,17 0,-18 0,18 0,-17 0,17 0,-18 0,0 0,18 0,-17 0,17 0,-18 0,0 0,18 0,-17 0,17 0,-18 0,18 0,-18 0,1 0,17 0,-18 0,18 0,-17 0,-1 0,18 0,-18 0,18 0,-17 0,17 0,-18 0,0 0,18 0,-17 0,17 0,0 18,-18-18,0 0,18 0,-17 0,17 0,-18 0,18 0,-17 0,-1 0,18 0,-18 0,18 0,-17 0,17 0,-18 0,0 17,18-17,-17 0,-1 0,0 0,1 0,-1 0,18 0,-18 0,18 0,0 18,-17-18,17 0,-18 0,18 18,-17-18,17 0,0 0,-18 0,18 0,-18 0,18 17,-17-17,17 0,-18 0,18 0,-18 18,18-1,-17-17,-1 0,18 18,-18-18,18 0,0 18,-17-18,17 0,0 17,0-17,-18 18,1-18,17 18,0-18,-18 0,18 17,0-17,0 18,-18-18,1 18,17-18,0 17,0-17,-18 35,18-35,-18 18,18-18,-17 18,17-1,0-17,-18 0,18 18,0-18,-18 0,18 18,0-1,-17-17,17 18,0-18,0 0,0 18,-18-1,18-17,0 18,0-18,0 18,0-18,0 17,0 1,0-18,0 17,0-17,0 18,0 0,0-18,0 0,0 17,0-17,0 0,0 18,0-18,18 0,-18 0,0 18,17-18,-17 17,0-17,18 18,-18-18,18 0,-18 18,17-18,-17 17,18-17,-18 0,0 0,18 0,-1 0,-17 0,0 18,18-18,-18 0,0 0,18 0,-18 0,17 0,1 17,-18-17,17 0,-17 0,18 0,0 0,-18 0,0 0,17 0,-17 0,18 0,-18 18,18-18,-1 18,-17-18,18 0,0 0,-18 17,17-17,-17 0,18 0,-18 0,17 0,1 18,-18-18,18 0,-18 18,17-18,1 0,0 17,-1-17,-17 0,18 0,0 18,-18-18,17 0,1 0,-18 0,18 18,-1-18,1 17,-1-17,1 0,0 0,-1 0,1 0,0 0,-1 0,1 0,17 0,-17 0,-1 0,36 0,-17 0,-19 0,1 0,0 0,-1 0,1 0,-18 0,0 18,17-18,1 0,0 0,-18 0,35 0,-35 0,18 0,-1 0,1 0,0 0,-18 0,17 0,1 0,-18 0,18 0,-18 0,17 0,-17 0,35 0,-17 0,0 0,-18 0,17 0,19 0,-36 0,17 0,1 0,-18 0,18 0,-18 0,17 0,1 0,-1 0,19 0,-1 0,-35 0,35 0,-17 0,0 0,-18 0,17 0,-17 0,35 0,-35 0,18 0,17 0,-17 0,17 0,-17 0,35 0,-53 0,18 0,-18 0,17 0,1 0,-18 0,17 0,-17 0,36 0,-19 0,1 0,17 0,-17 0,0 0,-1 0,1 0,-1 0,1 0,-18 0,18 0,-1 0,-17 0,18 0,17 17,-35-17,36 0,-1 0,-35 18,35-18,-17 0,-1 0,1 0,0 0,-1 0,19 0,-19 0,1 0,35 0,-36 0,1 0,0 0,17 0,-35 0,35 0,-35 0,18 0,-18 0,18 0,-1 0,-17 0,18 0,-1 0,-17 0,36 0,-19 0,1 0,-18 0,18 0,-1 0,1 0,0 0,-1 0,1 0,-1 0,1 0,0 0,-1 0,1 0,-18 0,18 0,-18 0,17 0,1 0,-18 0,18 0,-18 0,17 0,-17 0,36 0,-19 0,1 0,-1 0,-17 0,36 0,-36 0,17 0,1 0,-18 0,18 0,-1 0,1 0,0 0,-1 0,18 0,-17 0,0 0,-18 0,17 0,1 0,0 0,-18 0,17 0,1 0,-18 0,18 0,-1 0,1 0,17 0,-17 0,17 0,-17 0,17 0,0 0,-17 0,17 0,-35 0,18 0,-18 0,17 0,1 0,0 0,-1 0,-17 0,18 0,0 0,17 0,-35 0,18 0,-18 0,17 0,1 0,-18 0,17 0,19 0,-19 0,1 0,17 0,-17 0,0 0,-1 0,-17 0,18 0,-1 0,-17 0,18 0,-18 0,18 0,-18 0,17 0,1 0,0 0,-18 0,17 0,1 0,-18 0,18 0,-1 0,1 0,0 0,-18 0,35 0,-18 0,1 0,-18 0,18 0,-1 0,1 0,0 0,-1 0,1 0,0 0,-1 0,1 0,-1 0,1 0,0 0,-18 0,17 0,1 0,-18 0,18 0,-18 0,17 0,1 0,-18 0,18 0,-18 0,17 0,-17 0,18 0,-1 0,-17 0,18 0,-18 0,18 0,-18 0,17 0,1 0,-18 0,18 0,-18 0,17 0,1 0,-18 0,18 0,-18 0,17 0,-17-18,18 18,0 0,-18-17,0 17,0 0,17-18,-17 18,0-17,18-1,-18 18,0-18,0 18,17-17,-17-1,0 18,0 0,0-18,18 18,-18 0,0-17,18 17,-18-18,0 0,0 18,0 0,0-17,17 17,-17 0,0-18,0 1,0 17,0-18,0 18,0-18,0 18,0-17,0-1,0 18,0-18,0 18,0-17,0-1,0 18,0-18,0 18,0-17,0 17,0-18,0 1,0 17,0 0,0-18,0 18,0-18,0 18,0-17,0 17,0-18,0 18,0-18,0 18,0-17,0-1,-17 18,17 0,0-18,0 18,0-17,0-1,0 18,0 0,0-18,0 18,0-17,-18 17,18 0,0-18,0 1,0 17,0-18,0 18,0 0,-18 0,1 0,17-18,0 1,0 17,0 0,-18 0,18-18,0 18,0-18,0 18,0 0,-17 0,17-17,-18 17,18 0,-18 0,18-18,0 18,-17 0,17 0,0 0,0-18,-18 18,18-17,-18 17,18 0,0 0,0-18,0 1,-17 17,17 0,0-18,0 18,-18-18,0 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4:55.739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7479 11659,'0'0,"0"0,0 0,0 18,0-18,0 18,-18-1,18-17,0 36,0-36,-17 35,17-35,0 17,-18 1,18 0,0-18,-18 17,18 1,0 0,0-18,0 0,0 17,0-17,0 18,0 0,-17-18,17 17,0-17,0 18,0-18,0 17,0 1,0-18,0 18,0-18,0 17,0 1,0-18,0 18,0-18,0 17,0-17,0 18,0 0,0-18,0 17,0-17,0 18,0-1,0-17,0 18,0-18,-18 18,18-18,0 17,0 1,0-18,0 18,0-18,0 17,0 1,0-18,0 18,0-18,0 17,0-17,0 18,0 0,0-18,0 17,0-17,0 0,0 18,0-1,0-17,0 0,0 18,0-18,18 18,-18-18,0 0,0 17,0 1,0-18,17 0,-17 18,0-18,0 0,0 17,0 1,0-18,18 0,-18 18,18-18,-18 0,0 17,17-17,-17 18,0-1,18-17,-18 18,18-18,-18 0,0 0,0 18,17-18,-17 17,0-17,18 0,-18 0,0 18,0-18,0 0,17 18,-17-18,18 0,-18 17,0-17,0 18,18-18,-18 0,0 0,0 18,17-18,-17 0,18 0,-18 17,0-17,18 18,-18-18,17 0,-17 0,0 17,18-17,0 0,-18 18,0-18,0 0,17 0,-17 18,18-18,-1 17,-17-17,18 18,-18-18,18 0,-18 0,17 0,1 0,-18 18,0-18,0 17,18-17,-18 0,0 0,17 0,-17 18,18-18,-18 0,0 0,18 0,-18 0,17 0,-17 18,18-18,0 17,-1-17,1 0,-18 0,17 0,-17 0,18 0,0 0,-1 0,-17 0,18 18,-18-18,18 0,-1 0,-17 0,18 0,-18 0,35 0,-17 0,-1 0,19 0,-1 0,-17 0,-1 0,-17 18,18-18,-18 0,18 0,-18 0,17 0,-17 0,18 0,-1 0,-17 0,36 0,-36 17,17-17,1 0,0 18,-18-18,17 0,1 0,0 0,-1 0,1 0,17 0,-17 17,17-17,0 0,1 18,-1-18,-17 0,-1 0,1 0,-1 0,1 18,0-18,-18 0,17 0,1 0,0 0,17 0,-17 0,-1 0,18 17,1-17,-19 18,19-18,17 0,-36 18,1-18,17 0,18 0,0 0,-18 0,18 0,-18 0,1 0,-1 0,0 0,-17 0,0 0,-18 0,35 0,-35 0,17 0,-17 17,36-17,-1 0,0 0,1 0,-1 0,0 0,0 0,1 0,-1 0,0 0,1 0,16 0,-16 0,17 0,-18 0,0 0,18 0,-18 0,18 0,-17 0,-1 0,-17 0,17 0,0 0,0 0,-17 0,17 0,18 0,-35 0,17 0,-17 0,17 0,-17 0,-1 0,19 0,-19 0,1 0,17 0,-17 0,-1 0,19 0,-19 0,1 0,0 0,-1 0,1 0,-18 0,18 0,-18 0,17 0,1 0,-1 0,1 0,0 0,-18 0,17 0,19 0,-19 0,1 0,0 0,-1 0,1 0,-1 0,1 0,17 0,-35 0,18 0,0 0,-1 0,1 0,-18 0,18 0,-1 0,1 0,-18 0,17 0,1 0,-18 0,18 0,-18 0,17 0,-17 0,18 0,0 0,-18 0,17 0,-17 0,18 0,0 0,-1 0,-17 0,18 0,0 0,-18 0,17 0,-17-17,0 17,18 0,-18-18,17 18,-17 0,18 0,-18-18,18 18,-18 0,17 0,1-17,0 17,-18-18,17 18,1 0,-18 0,18 0,-18-18,0 18,17 0,-17 0,18 0,-1-17,-17 17,18-18,-18 18,18 0,-1-17,-17 17,18 0,-18 0,35-18,-35 18,18 0,-18 0,18-18,-18 18,17-17,1 17,-18 0,0 0,17 0,-17-18,0 18,18 0,-18-18,18 18,-1-17,-17 17,0 0,18 0,0-18,-18 18,0-18,0 18,17 0,-17-17,0-1,0 18,0-18,0 18,0-35,18 18,-18-1,0 0,0 18,18-35,-18 35,0-18,0 1,0-1,0 18,0-18,0 18,0-35,0 35,0-17,0 17,0-18,0 0,0 18,0-17,0 17,0-18,0 18,0-18,17 18,-17-17,0 17,0-18,0 18,0-18,0 1,0 17,0-18,0 18,0-17,18 17,-18-18,18 0,-18 1,0-1,0 18,0-18,0 1,0-1,0 0,0 18,0-17,-18 17,18-36,0 36,-18-35,18 35,0-17,-17-1,-1 0,18 18,-18-17,1-1,17 0,-18 18,0-17,1-1,17 18,-36 0,36-18,-17 18,17-17,-35-1,35 18,-18 0,0 0,1-17,17 17,-18 0,18 0,-18 0,1-18,17 18,-18-18,0 18,1 0,-18 0,17 0,0 0,1-17,-1 17,0 0,1-18,-1 0,0 18,18 0,-17 0,-1-17,18 17,-17 0,17 0,-36 0,19 0,-1 0,0-18,1 18,-19 0,19 0,-1-18,0 18,18-17,-17 17,-1 0,1 0,-19-18,19 18,-19 0,1-17,-18 17,36 0,-1 0,-35 0,53-18,-18 18,-35 0,36 0,-1-18,-17 18,-18 0,35 0,-17 0,0-17,-1 17,1-18,0 18,0-18,-1 18,1 0,0 0,0 0,17-17,-35 17,35-18,-35 18,36 0,-18 0,-1-18,1 18,17-17,1 17,-36 0,53 0,-36 0,1 0,18 0,-1-18,-17 18,-1 0,36-18,-35 18,17 0,-17 0,18 0,-1 0,-35 0,35 0,-17 0,17 0,-34 0,34 0,-17 0,-1 0,1 0,0 0,17 0,-17 0,0 0,-1 0,19 0,-19 0,1 0,0 0,17 0,-17 0,0 0,-1 0,1 0,0 0,-18 18,18-18,-18 0,17 0,1 0,0 0,0 0,17 0,-17 0,-1 0,1 0,0 0,17 0,1 0,-19 0,19 0,-1 0,0 0,1 0,-1 0,18 0,-35 0,35 0,-18 0,18 0,-17 0,-1 0,18 0,-18 0,1 0,-1 18,0-18,18 0,-17 0,-1 0,18 0,-18 0,18 0,-17 0,17 0,-18 0,0 0,18 0,-17 0,17 0,-18 0,1 0,17 0,-18 0,18 0,-18 0,18 0,-17 0,-1 0,0 0,1 0,-1 0,0 0,1 0,17 0,-18 0,18 0,-17 0,17 0,-18 0,0 0,18 0,-17 0,17 0,-18 0,0 0,18 0,-17 0,17 0,-18 0,18 0,-18 0,1 0,17 0,-18 0,18 0,-17 0,-1 0,18 0,-18 0,18 0,-17 17,17-17,-18 0,0 0,1 0,17 0,-18 0,0 0,1 0,17 18,-18-18,0 0,18 0,-17 0,17 0,0 0,-18 0,18 18,0-18,-35 17,35-17,0 0,-18 0,1 18,17-18,-18 18,18-1,-18-17,18 0,-17 18,-1-18,18 0,-18 18,18-18,-17 0,-1 0,18 0,-17 0,17 0,0 17,-18-17,18 0,-18 18,1-18,17 0,-18 17,18-17,-18 0,1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1:10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9366 11959,'-17'0,"-1"0,18 0,-18 0,18 0,-17 0,-1 0,-17 0,35 0,-18 0,18 0,-17 0,17 0,-18 0,0 0,18 0,-17 0,17 0,-18 0,0 0,18 0,-17 0,17 0,-18 0,18 0,-18 0,1 0,17 0,-18 0,18 0,0 0,-18 0,1 0,17 0,-18 0,18 0,-17 0,17 0,-18 0,0 0,18 0,-17 0,17 0,-18 0,0 0,18 0,-17 0,17 0,-18 0,18 0,-18 0,1 0,17 0,-18 0,18 0,-17 0,-1 0,18 0,-18 0,18 0,-17 0,17 0,-18 0,0 0,18 0,-17 0,17 0,-18 0,0 0,18 0,-17 0,17 0,-18 0,18 0,-17 0,-1 0,18 0,-18 0,18 0,-17 0,-1 0,18 0,-18 0,18 0,-17 0,17 0,-18 0,0 0,18 0,-17 0,17 0,-18 0,0 0,18 0,-17 0,17 0,-18 0,18 0,-17 0,-1 0,18 0,-18 0,18 0,-17 0,-1 0,18 0,-18 0,18 0,-17 0,17 0,-18 0,0 0,18 0,-17 0,17 0,-18 0,18 0,-17 0,-1 0,18 0,-18 0,18 0,-17 0,-1 0,18 0,-18 0,18 0,-17 0,17 0,-18 0,0 0,18 0,0 0,-17 0,17 0,-18 0,1 0,17 18,-18-18,18 0,-18 0,18 0,0 17,-17-17,-1 0,18 18,0-18,-18 0,18 18,0-18,-17 0,-1 17,18 1,0-18,-18 0,18 18,0-18,0 17,-17-17,17 0,0 0,0 18,0 0,-18-18,0 0,18 17,0-17,0 18,-17-1,17-17,0 18,-18-18,18 0,-17 18,17-1,0-17,0 18,0-18,0 18,0-18,0 17,0 1,0-18,0 18,0-18,0 0,0 17,0-17,0 0,0 18,17-18,-17 18,0-18,0 17,0-17,18 18,-18-1,0-17,17 0,-17 18,0-18,0 18,18-18,-18 0,18 0,-18 17,0 1,0-18,0 0,17 0,-17 18,18-18,-18 17,18-17,-18 18,17-18,-17 0,0 18,0-18,18 0,-18 17,0-17,18 0,-18 18,17-18,-17 17,18-17,0 0,-18 18,0-18,0 0,17 0,-17 0,0 18,18-18,-18 17,0-17,0 0,17 0,1 0,-18 18,0-18,18 0,-18 18,17-1,-17-17,18 0,0 0,-18 18,0-18,17 0,-17 18,18-18,0 0,-18 17,17-17,-17 18,0-18,35 0,-35 0,0 0,18 0,-18 17,0-17,18 0,-1 0,-17 0,18 0,0 0,-1 0,1 0,-18 18,18-18,-1 0,1 0,-18 0,17 18,1-18,-18 0,18 0,-1 0,1 0,-18 0,18 0,-1 0,1 0,0 17,-1-17,1 0,0 0,-1 0,-17 0,18 0,-1 0,-17 0,18 0,0 0,-18 0,17 0,19 0,-36 0,17 0,1 0,0 0,-1 0,1 0,-18 0,17 0,-17 0,36 0,-36 0,17 0,-17 0,36 0,-19 0,1 0,0 0,-18 0,35 0,-35 0,17 0,-17 0,18 0,-18 0,18 0,-1 0,-17 0,18 0,-18 0,18 0,-1 0,-17 0,18 0,-18 0,35 0,-35 0,18 18,0-18,-1 0,-17 0,18 0,-18 0,17 0,-17 0,18 0,0 0,-18 0,17 0,-17 0,18 0,0 0,-18 0,17 0,-17 0,18 0,-18 0,18 0,-1 0,-17 0,18 0,-18 0,0 0,17 0,1 0,-18 0,18 0,-18 0,17 0,-17 0,18 0,0 0,-18 0,17 0,-17 0,18 0,0 0,-18 0,0 0,17 0,-17 0,0 0,18 0,-18 0,0 0,17 0,-17-18,18 18,-18-17,0 17,0-18,18 18,-18 0,0-18,0 18,17 0,-17-17,0-1,18 18,-18 0,0 0,0-17,0 17,0-18,18 18,-18-18,0 1,0 17,0 0,17 0,-17-18,0 18,0 0,18-18,-18 1,18 17,-18 0,0-18,0 18,17 0,-17-18,0 18,0-17,18 17,-18-18,0 18,0-17,18 17,-18 0,17-18,-17 0,0 18,0 0,0-17,0 17,18 0,-18-18,0 18,0-18,0 1,0 17,0-18,0 18,0 0,0 0,0-18,0 1,0 17,0 0,0-18,-18 18,18-17,0-1,-17 18,17-18,0 1,-18 17,18-18,0 18,0 0,-18-18,18 18,0 0,0-17,-17 17,17 0,-18-18,18 0,-18 18,18 0,0 0,-17-17,-1 17,18 0,0 0,0-18,-18 18,18-18,-17 18,17 0,0 0,-18 0,18-17,-18 17,18 0,0-18,-17 18,17 0,-18-17,1 17,17-18,0 18,0 0,-18 0,18-18,-18 18,18 0,0 0,-17 0,17-17,-18 17,18 0,0-18,-18 18,18 0,0 0,-17 0,-1 0,18 0,0-18,-18 18,18 0,-17 0,17 0,0 0,-18 0,1 0,17-17,0 17,-18 0,18 0,-18 0,1 0,17 0,-18 0,18 0,0 0,-18 0,18 0,-35 0,35 0,0-18,-18 18,18-18,0 18,-17 0,-1 0,18 0,-17 0,17 0,0 0,-18 0,18 0,-18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1-24T18:11:42.399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10213 11959,'-18'0,"1"0,17-17,0 17,-18 0,18 0,0 0,-18 0,1 0,17 0,-18 0,18 0,0-18,-18 18,18 0,-17 0,-1 0,18 0,-17 0,17 0,-18 0,18 0,-18 0,18 0,-17 0,17 0,-18 0,18 0,-18 0,1 0,17 0,-18 0,18 0,-18 0,18 0,-17 0,-1 0,18 0,-17 0,17 0,-18 0,0 0,18 0,-17 0,17 0,-18 0,18 0,-18 0,1 0,17 0,-18 0,18 0,-18 0,1 0,17 0,-18 0,18 0,-18 0,18 0,-35 0,35 0,-17 0,17 0,-18 0,0 0,18 0,-17 0,17 0,-18 0,0 0,18 0,-17 0,17 0,-18 0,18 0,-18 0,1 0,17 0,-18 0,-17 0,35 0,-18 0,1 0,-1 0,18 0,-18 0,18 0,-17 0,-1 0,0 0,18 0,-17 0,-1 0,1 0,-1 0,18 0,-18 0,18 0,0 0,-17 0,17 0,-18 0,0 0,18 0,-17 0,17 0,-18 0,18 0,-18 0,1 0,-1 0,18 0,-18 0,1 0,-1 0,18 0,-35 0,35 0,-18 0,18 0,-17 0,-1 0,18 0,-18 0,18 0,-17 0,-1 0,18 0,-18 0,18 0,-17 0,17 0,-18 0,1 0,17 0,-18 0,18 0,-18 0,1 0,-1 0,18 0,-18 0,18 18,-17-18,17 0,-18 0,18 0,-18 17,18-17,-17 0,-1 0,18 0,-17 0,17 0,-18 0,18 0,-18 0,1 0,17 18,-18-18,18 0,0 0,-18 0,1 0,17 17,-18-17,18 0,-18 0,18 18,0-18,-17 0,17 18,-18-18,18 0,-18 0,18 17,0-17,0 0,-17 0,17 18,-18-18,18 18,-17-18,17 0,0 0,0 17,-18-17,18 18,0-18,-18 0,18 18,-17-1,17-17,0 0,0 18,-18-18,18 17,0 1,0-18,0 18,0-18,0 17,0-17,0 18,-18-18,18 18,0-18,0 17,-17-17,17 0,0 18,0 0,0-18,0 17,0-17,0 18,0-18,0 18,0-1,0-17,0 18,0-18,0 17,0 1,0-18,0 18,0-18,0 0,0 17,17-17,-17 0,0 18,0 0,0-18,0 0,0 17,18-17,-18 0,0 18,18-18,-18 18,17-18,-17 17,0-17,18 0,-18 18,0-18,0 0,18 17,-18 1,0-18,17 0,-17 18,18-18,-1 0,-17 0,0 17,18-17,0 18,-18-18,17 0,-17 18,18-18,0 0,-18 17,0-17,17 0,-17 0,0 0,0 18,18 0,0-18,-1 0,-17 0,18 17,-18-17,18 0,-18 0,17 0,-17 0,18 0,-18 18,0-18,17 0,1 0,-18 17,18-17,-18 0,17 0,-17 0,0 18,36-18,-36 0,17 0,1 0,0 0,-1 0,1 0,-1 0,19 0,-19 0,1 0,0 18,17-18,-17 0,-1 0,18 0,-35 0,36 0,-19 17,1-17,17 18,-17-18,0 0,-1 0,19 0,-19 0,18 0,1 0,-19 0,1 18,0-18,-1 0,1 0,0 0,-1 0,18 0,-35 0,18 0,0 0,-1 0,19 0,-36 0,17 0,1 0,0 0,-18 0,17 0,-17 0,18 0,-1 0,1 0,-18 0,18 0,-1 0,19 0,-36 0,17 0,-17 0,18 0,0-18,-1 18,-17 0,18 0,0 0,-18 0,17 0,-17 0,18 0,-1 0,-17 0,18-18,-18 18,18 0,-18 0,17 0,1-17,17 17,-17 0,0 0,-1 0,-17 0,35-18,-17 18,0-18,-1 18,1-17,-18 17,18 0,-18-18,17 18,-17-17,18 17,0-18,-18 18,0-18,17 18,-17-17,0-1,18 18,-1-18,-17 18,0-17,18-1,-18 18,0-18,0 18,18-17,-18 17,0-18,0 1,0 17,0-18,0 18,17 0,-17-18,0 1,0 17,0-18,18 18,-18 0,0-18,0 18,0-17,0-1,0 18,0-18,0 18,0-17,0-1,0 18,0-17,0 17,0-18,0 18,0-18,0 1,0 17,0-18,0 18,0-18,0 18,0-17,0 17,0-18,0 18,0 0,0-18,-18 18,18 0,0-17,0 17,0-18,0 18,0-18,0 18,0-17,0-1,-17 18,17 0,0-17,0 17,0 0,0-18,-18 18,18 0,0 0,0-18,-18 18,1 0,17-17,0 17,0 0,0-18,-18 18,18 0,0 0,-17 0,17-18,-18 18,18-17,0 17,0 0,0-18,0 18,0-18,0 18,-18 0,18-17,0 17,-17 0,17 0,-18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88593-42C7-4076-98F2-93D16A1A878B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1E56A-70E4-44C3-8EB7-D895881F0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98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E56A-70E4-44C3-8EB7-D895881F050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4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2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81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2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55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9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38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71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76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BBD-3202-431F-ABD9-3CD81CFFF11E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8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9BBD-3202-431F-ABD9-3CD81CFFF11E}" type="datetimeFigureOut">
              <a:rPr lang="cs-CZ" smtClean="0"/>
              <a:pPr/>
              <a:t>11.12.2015</a:t>
            </a:fld>
            <a:r>
              <a:rPr lang="cs-CZ" dirty="0" smtClean="0"/>
              <a:t> Ing. Pavel Votrubec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56C9-D104-4CE8-B24B-F0D991549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70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package" Target="../embeddings/Microsoft_Excel_Worksheet8.xlsx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package" Target="../embeddings/Microsoft_Excel_Worksheet7.xlsx"/><Relationship Id="rId15" Type="http://schemas.openxmlformats.org/officeDocument/2006/relationships/customXml" Target="../ink/ink9.xml"/><Relationship Id="rId4" Type="http://schemas.openxmlformats.org/officeDocument/2006/relationships/image" Target="../media/image13.png"/><Relationship Id="rId1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2.xml"/><Relationship Id="rId3" Type="http://schemas.openxmlformats.org/officeDocument/2006/relationships/image" Target="../media/image12.png"/><Relationship Id="rId7" Type="http://schemas.openxmlformats.org/officeDocument/2006/relationships/package" Target="../embeddings/Microsoft_Excel_Worksheet2.xlsx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14.png"/><Relationship Id="rId5" Type="http://schemas.openxmlformats.org/officeDocument/2006/relationships/package" Target="../embeddings/Microsoft_Excel_Worksheet1.xlsx"/><Relationship Id="rId15" Type="http://schemas.openxmlformats.org/officeDocument/2006/relationships/customXml" Target="../ink/ink3.xml"/><Relationship Id="rId4" Type="http://schemas.openxmlformats.org/officeDocument/2006/relationships/image" Target="../media/image13.png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4.xml"/><Relationship Id="rId3" Type="http://schemas.openxmlformats.org/officeDocument/2006/relationships/image" Target="../media/image12.png"/><Relationship Id="rId7" Type="http://schemas.openxmlformats.org/officeDocument/2006/relationships/package" Target="../embeddings/Microsoft_Excel_Worksheet4.xlsx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package" Target="../embeddings/Microsoft_Excel_Worksheet3.xlsx"/><Relationship Id="rId15" Type="http://schemas.openxmlformats.org/officeDocument/2006/relationships/customXml" Target="../ink/ink5.xml"/><Relationship Id="rId4" Type="http://schemas.openxmlformats.org/officeDocument/2006/relationships/image" Target="../media/image13.png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6.xml"/><Relationship Id="rId3" Type="http://schemas.openxmlformats.org/officeDocument/2006/relationships/image" Target="../media/image12.png"/><Relationship Id="rId7" Type="http://schemas.openxmlformats.org/officeDocument/2006/relationships/package" Target="../embeddings/Microsoft_Excel_Worksheet6.xlsx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5" Type="http://schemas.openxmlformats.org/officeDocument/2006/relationships/package" Target="../embeddings/Microsoft_Excel_Worksheet5.xlsx"/><Relationship Id="rId15" Type="http://schemas.openxmlformats.org/officeDocument/2006/relationships/customXml" Target="../ink/ink7.xml"/><Relationship Id="rId4" Type="http://schemas.openxmlformats.org/officeDocument/2006/relationships/image" Target="../media/image160.png"/><Relationship Id="rId14" Type="http://schemas.openxmlformats.org/officeDocument/2006/relationships/image" Target="../media/image1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05800" cy="1800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dirty="0" smtClean="0"/>
              <a:t>Název školy: SPŠ Ústí nad Labem, středisko Resslova</a:t>
            </a:r>
          </a:p>
          <a:p>
            <a:pPr algn="l"/>
            <a:r>
              <a:rPr lang="cs-CZ" dirty="0" smtClean="0"/>
              <a:t>Autor: Ing. Pavel Votrubec</a:t>
            </a:r>
          </a:p>
          <a:p>
            <a:pPr algn="l"/>
            <a:r>
              <a:rPr lang="cs-CZ" dirty="0" smtClean="0"/>
              <a:t>Název</a:t>
            </a:r>
            <a:r>
              <a:rPr lang="cs-CZ" smtClean="0"/>
              <a:t>: VY_32_INOVACE_03_CIT_36_Navrh_synchronniho_citace_vpred</a:t>
            </a:r>
            <a:endParaRPr lang="cs-CZ" dirty="0" smtClean="0"/>
          </a:p>
          <a:p>
            <a:pPr algn="l"/>
            <a:r>
              <a:rPr lang="cs-CZ" dirty="0" smtClean="0"/>
              <a:t>Téma: Přechodové tabulky pro budící funkce klopných obvodů</a:t>
            </a:r>
          </a:p>
          <a:p>
            <a:pPr algn="l"/>
            <a:r>
              <a:rPr lang="cs-CZ" dirty="0" smtClean="0"/>
              <a:t>Číslo projektu: CZ.1.07/1.5.00/34.10.1036</a:t>
            </a:r>
            <a:endParaRPr lang="cs-CZ" dirty="0"/>
          </a:p>
          <a:p>
            <a:pPr algn="l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656" y="836712"/>
            <a:ext cx="8305800" cy="1981200"/>
          </a:xfrm>
        </p:spPr>
        <p:txBody>
          <a:bodyPr>
            <a:normAutofit/>
          </a:bodyPr>
          <a:lstStyle/>
          <a:p>
            <a:r>
              <a:rPr lang="cs-CZ" b="1" kern="0" spc="10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Konečné automaty (sekvenční obvody)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4983834"/>
            <a:ext cx="7704856" cy="188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987" y="1700808"/>
            <a:ext cx="4258816" cy="1080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Navrhněte synchronní čítač vpřed v kódu DUAL modulo 16 pomocí součástek JK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656570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656570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87143" t="-8333" r="-4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87143" t="-8333" r="-3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87143" t="-8333" r="-2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143" t="-8333" r="-1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7143" t="-8333" r="-1429" b="-16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629283"/>
                  </p:ext>
                </p:extLst>
              </p:nvPr>
            </p:nvGraphicFramePr>
            <p:xfrm>
              <a:off x="107504" y="4727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24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903818"/>
                  </p:ext>
                </p:extLst>
              </p:nvPr>
            </p:nvGraphicFramePr>
            <p:xfrm>
              <a:off x="107504" y="4727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26" t="-2000" r="-3116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4762" t="-2000" r="-2190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05801"/>
              </p:ext>
            </p:extLst>
          </p:nvPr>
        </p:nvGraphicFramePr>
        <p:xfrm>
          <a:off x="2599177" y="188640"/>
          <a:ext cx="19145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List" r:id="rId5" imgW="1914432" imgH="1562220" progId="Excel.Sheet.12">
                  <p:embed/>
                </p:oleObj>
              </mc:Choice>
              <mc:Fallback>
                <p:oleObj name="List" r:id="rId5" imgW="1914432" imgH="15622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177" y="188640"/>
                        <a:ext cx="19145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93695"/>
              </p:ext>
            </p:extLst>
          </p:nvPr>
        </p:nvGraphicFramePr>
        <p:xfrm>
          <a:off x="1036355" y="2564904"/>
          <a:ext cx="32639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List" r:id="rId7" imgW="1914432" imgH="1562220" progId="Excel.Sheet.12">
                  <p:embed/>
                </p:oleObj>
              </mc:Choice>
              <mc:Fallback>
                <p:oleObj name="List" r:id="rId7" imgW="1914432" imgH="15622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55" y="2564904"/>
                        <a:ext cx="32639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435439" y="2852936"/>
                <a:ext cx="691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39" y="2852936"/>
                <a:ext cx="6910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27584" y="5805264"/>
                <a:ext cx="248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𝐵𝐶𝐷</m:t>
                      </m:r>
                      <m:r>
                        <a:rPr lang="cs-CZ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𝐵𝐶𝐷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05264"/>
                <a:ext cx="248702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283139" y="5332566"/>
            <a:ext cx="14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Budící funkce: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/>
              <p14:cNvContentPartPr/>
              <p14:nvPr/>
            </p14:nvContentPartPr>
            <p14:xfrm>
              <a:off x="2768760" y="4305240"/>
              <a:ext cx="787680" cy="33696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59400" y="4295880"/>
                <a:ext cx="8064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Rukopis 11"/>
              <p14:cNvContentPartPr/>
              <p14:nvPr/>
            </p14:nvContentPartPr>
            <p14:xfrm>
              <a:off x="2959200" y="4292640"/>
              <a:ext cx="768600" cy="35604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9840" y="4283280"/>
                <a:ext cx="787320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9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Čítač - syntéza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9001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800" dirty="0" smtClean="0"/>
                  <a:t>Vyšlé budící funkce: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,=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sz="2800" b="0" dirty="0" smtClean="0"/>
                  <a:t>;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𝐷</m:t>
                    </m:r>
                    <m:r>
                      <a:rPr lang="cs-CZ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b="0" dirty="0" smtClean="0"/>
                  <a:t>;   </a:t>
                </a:r>
              </a:p>
              <a:p>
                <a:pPr marL="0" indent="0">
                  <a:buNone/>
                </a:pPr>
                <a:r>
                  <a:rPr lang="cs-CZ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𝐶𝐷</m:t>
                    </m:r>
                  </m:oMath>
                </a14:m>
                <a:r>
                  <a:rPr lang="cs-CZ" sz="2800" b="0" dirty="0" smtClean="0"/>
                  <a:t>;   	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𝐵𝐶𝐷</m:t>
                    </m:r>
                  </m:oMath>
                </a14:m>
                <a:endParaRPr lang="cs-CZ" sz="2800" b="0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9001000" cy="4525963"/>
              </a:xfrm>
              <a:blipFill rotWithShape="1">
                <a:blip r:embed="rId2"/>
                <a:stretch>
                  <a:fillRect l="-1423" t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3052444"/>
            <a:ext cx="8748464" cy="320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4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825" y="-18256"/>
            <a:ext cx="8229600" cy="1143000"/>
          </a:xfrm>
        </p:spPr>
        <p:txBody>
          <a:bodyPr/>
          <a:lstStyle/>
          <a:p>
            <a:r>
              <a:rPr lang="cs-CZ" dirty="0" smtClean="0"/>
              <a:t>Čítač – ověření funkce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57274"/>
            <a:ext cx="7013432" cy="34007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795064"/>
            <a:ext cx="7193452" cy="26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Návrhy jednoduchých konečných automatů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165304"/>
            <a:ext cx="2448272" cy="59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1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Wiki: „</a:t>
            </a:r>
            <a:r>
              <a:rPr lang="cs-CZ" b="1" dirty="0"/>
              <a:t>Čítač</a:t>
            </a:r>
            <a:r>
              <a:rPr lang="cs-CZ" dirty="0"/>
              <a:t> je zařízení, které počítá nebo odpočítává (a někdy také zobrazuje) kolikrát proběhla určitá událost nebo </a:t>
            </a:r>
            <a:r>
              <a:rPr lang="cs-CZ" dirty="0" smtClean="0"/>
              <a:t>proces.“</a:t>
            </a:r>
          </a:p>
          <a:p>
            <a:pPr marL="0" indent="0">
              <a:buNone/>
            </a:pPr>
            <a:r>
              <a:rPr lang="cs-CZ" dirty="0" smtClean="0"/>
              <a:t>Čítač může být buď 	1) UP (nahoru, přičítá)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2) DOWN (dolů, odčítá)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3) Revers (oboje, záleží na nastavení přepínače Up/Down)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61450"/>
            <a:ext cx="4464496" cy="1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" y="2956761"/>
            <a:ext cx="4362149" cy="328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98" y="2956761"/>
            <a:ext cx="4279189" cy="328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475656" y="1844824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Vpřed (UP)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19443" y="1916832"/>
            <a:ext cx="137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Vzad (Down)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8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Synchronní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Asynchronní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508612" cy="18203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4579408"/>
            <a:ext cx="5508611" cy="18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009900" cy="10287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608512" cy="41779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132856"/>
            <a:ext cx="2435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Generátor signálu </a:t>
            </a:r>
            <a:r>
              <a:rPr lang="cs-CZ" dirty="0" err="1" smtClean="0"/>
              <a:t>clock</a:t>
            </a:r>
            <a:r>
              <a:rPr lang="cs-CZ" dirty="0" smtClean="0"/>
              <a:t> </a:t>
            </a:r>
          </a:p>
          <a:p>
            <a:r>
              <a:rPr lang="cs-CZ" dirty="0" smtClean="0"/>
              <a:t>s ošetřenými překmity </a:t>
            </a:r>
          </a:p>
          <a:p>
            <a:r>
              <a:rPr lang="cs-CZ" dirty="0" smtClean="0"/>
              <a:t>( pomocí zapojení RS )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Rukopis 5"/>
              <p14:cNvContentPartPr/>
              <p14:nvPr/>
            </p14:nvContentPartPr>
            <p14:xfrm>
              <a:off x="6703560" y="4723560"/>
              <a:ext cx="1080360" cy="57456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4200" y="4714200"/>
                <a:ext cx="1099080" cy="5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0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987" y="1700808"/>
            <a:ext cx="4258816" cy="1080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Navrhněte synchronní čítač vpřed v kódu DUAL modulo 16 pomocí součástek JK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151743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151743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87143" t="-8333" r="-4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87143" t="-8333" r="-3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87143" t="-8333" r="-2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143" t="-8333" r="-1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7143" t="-8333" r="-1429" b="-16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656273"/>
                  </p:ext>
                </p:extLst>
              </p:nvPr>
            </p:nvGraphicFramePr>
            <p:xfrm>
              <a:off x="107504" y="4727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24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656273"/>
                  </p:ext>
                </p:extLst>
              </p:nvPr>
            </p:nvGraphicFramePr>
            <p:xfrm>
              <a:off x="107504" y="4727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26" t="-2000" r="-3116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4762" t="-2000" r="-2190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79138"/>
              </p:ext>
            </p:extLst>
          </p:nvPr>
        </p:nvGraphicFramePr>
        <p:xfrm>
          <a:off x="2657475" y="-11151"/>
          <a:ext cx="19145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List" r:id="rId5" imgW="1914432" imgH="1562220" progId="Excel.Sheet.12">
                  <p:embed/>
                </p:oleObj>
              </mc:Choice>
              <mc:Fallback>
                <p:oleObj name="List" r:id="rId5" imgW="1914432" imgH="1562220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-11151"/>
                        <a:ext cx="19145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45017"/>
              </p:ext>
            </p:extLst>
          </p:nvPr>
        </p:nvGraphicFramePr>
        <p:xfrm>
          <a:off x="1280474" y="2712128"/>
          <a:ext cx="32639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List" r:id="rId7" imgW="1914432" imgH="1562220" progId="Excel.Sheet.12">
                  <p:embed/>
                </p:oleObj>
              </mc:Choice>
              <mc:Fallback>
                <p:oleObj name="List" r:id="rId7" imgW="1914432" imgH="1562220" progId="Excel.Shee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474" y="2712128"/>
                        <a:ext cx="32639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619672" y="2903694"/>
                <a:ext cx="723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03694"/>
                <a:ext cx="72340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27584" y="5805264"/>
                <a:ext cx="1861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05264"/>
                <a:ext cx="186153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283139" y="5332566"/>
            <a:ext cx="14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Budící funkce: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/>
              <p14:cNvContentPartPr/>
              <p14:nvPr/>
            </p14:nvContentPartPr>
            <p14:xfrm>
              <a:off x="2381400" y="3321000"/>
              <a:ext cx="2102040" cy="200052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2040" y="3311640"/>
                <a:ext cx="2120760" cy="20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" name="Rukopis 74"/>
              <p14:cNvContentPartPr/>
              <p14:nvPr/>
            </p14:nvContentPartPr>
            <p14:xfrm>
              <a:off x="133200" y="425520"/>
              <a:ext cx="8712720" cy="3378600"/>
            </p14:xfrm>
          </p:contentPart>
        </mc:Choice>
        <mc:Fallback xmlns="">
          <p:pic>
            <p:nvPicPr>
              <p:cNvPr id="75" name="Rukopis 7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840" y="416160"/>
                <a:ext cx="8731440" cy="33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7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987" y="1700808"/>
            <a:ext cx="4258816" cy="1080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Navrhněte synchronní čítač vpřed v kódu DUAL modulo 16 pomocí součástek JK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777302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777302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87143" t="-8333" r="-4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87143" t="-8333" r="-3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87143" t="-8333" r="-2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143" t="-8333" r="-1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7143" t="-8333" r="-1429" b="-16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903818"/>
                  </p:ext>
                </p:extLst>
              </p:nvPr>
            </p:nvGraphicFramePr>
            <p:xfrm>
              <a:off x="107504" y="4727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24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903818"/>
                  </p:ext>
                </p:extLst>
              </p:nvPr>
            </p:nvGraphicFramePr>
            <p:xfrm>
              <a:off x="107504" y="4727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26" t="-2000" r="-31162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4762" t="-2000" r="-2190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45994"/>
              </p:ext>
            </p:extLst>
          </p:nvPr>
        </p:nvGraphicFramePr>
        <p:xfrm>
          <a:off x="2657475" y="-3657"/>
          <a:ext cx="19145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List" r:id="rId5" imgW="1914432" imgH="1562220" progId="Excel.Sheet.12">
                  <p:embed/>
                </p:oleObj>
              </mc:Choice>
              <mc:Fallback>
                <p:oleObj name="List" r:id="rId5" imgW="1914432" imgH="15622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-3657"/>
                        <a:ext cx="19145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9711"/>
              </p:ext>
            </p:extLst>
          </p:nvPr>
        </p:nvGraphicFramePr>
        <p:xfrm>
          <a:off x="1259632" y="2665045"/>
          <a:ext cx="32639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List" r:id="rId7" imgW="1914432" imgH="1562220" progId="Excel.Sheet.12">
                  <p:embed/>
                </p:oleObj>
              </mc:Choice>
              <mc:Fallback>
                <p:oleObj name="List" r:id="rId7" imgW="1914432" imgH="15622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65045"/>
                        <a:ext cx="32639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619672" y="2924944"/>
                <a:ext cx="694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24944"/>
                <a:ext cx="69467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27584" y="5805264"/>
                <a:ext cx="1910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    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05264"/>
                <a:ext cx="191039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283139" y="5332566"/>
            <a:ext cx="14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Budící funkce: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/>
              <p14:cNvContentPartPr/>
              <p14:nvPr/>
            </p14:nvContentPartPr>
            <p14:xfrm>
              <a:off x="2387520" y="4413240"/>
              <a:ext cx="1918080" cy="81936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8160" y="4403880"/>
                <a:ext cx="1936800" cy="8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Rukopis 11"/>
              <p14:cNvContentPartPr/>
              <p14:nvPr/>
            </p14:nvContentPartPr>
            <p14:xfrm>
              <a:off x="2610000" y="4305240"/>
              <a:ext cx="1860840" cy="95292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0640" y="4295880"/>
                <a:ext cx="1879560" cy="9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3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cs-CZ" dirty="0" smtClean="0"/>
              <a:t>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987" y="1700808"/>
            <a:ext cx="4258816" cy="1080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Navrhněte synchronní čítač vpřed v kódu DUAL modulo 16 pomocí součástek JK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252058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252058"/>
                  </p:ext>
                </p:extLst>
              </p:nvPr>
            </p:nvGraphicFramePr>
            <p:xfrm>
              <a:off x="4716016" y="320040"/>
              <a:ext cx="4208781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7214"/>
                    <a:gridCol w="427214"/>
                    <a:gridCol w="363855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  <a:gridCol w="427214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i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A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B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C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87143" t="-8333" r="-4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87143" t="-8333" r="-3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87143" t="-8333" r="-2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7143" t="-8333" r="-101429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87143" t="-8333" r="-1429" b="-16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7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8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12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13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14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15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367571"/>
                  </p:ext>
                </p:extLst>
              </p:nvPr>
            </p:nvGraphicFramePr>
            <p:xfrm>
              <a:off x="179512" y="13855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24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cs-CZ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2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367571"/>
                  </p:ext>
                </p:extLst>
              </p:nvPr>
            </p:nvGraphicFramePr>
            <p:xfrm>
              <a:off x="179512" y="13855"/>
              <a:ext cx="108012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719"/>
                    <a:gridCol w="260719"/>
                    <a:gridCol w="335208"/>
                    <a:gridCol w="223474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t="-2000" r="-31395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000" t="-2000" r="-21395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J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1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X</a:t>
                          </a:r>
                          <a:endParaRPr lang="cs-CZ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0</a:t>
                          </a:r>
                          <a:endParaRPr lang="cs-CZ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89409"/>
              </p:ext>
            </p:extLst>
          </p:nvPr>
        </p:nvGraphicFramePr>
        <p:xfrm>
          <a:off x="2624474" y="0"/>
          <a:ext cx="19145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List" r:id="rId5" imgW="1914432" imgH="1562220" progId="Excel.Sheet.12">
                  <p:embed/>
                </p:oleObj>
              </mc:Choice>
              <mc:Fallback>
                <p:oleObj name="List" r:id="rId5" imgW="1914432" imgH="15622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474" y="0"/>
                        <a:ext cx="19145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81020"/>
              </p:ext>
            </p:extLst>
          </p:nvPr>
        </p:nvGraphicFramePr>
        <p:xfrm>
          <a:off x="1242605" y="2668741"/>
          <a:ext cx="32639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List" r:id="rId7" imgW="1914576" imgH="1562100" progId="Excel.Sheet.12">
                  <p:embed/>
                </p:oleObj>
              </mc:Choice>
              <mc:Fallback>
                <p:oleObj name="List" r:id="rId7" imgW="1914576" imgH="15621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605" y="2668741"/>
                        <a:ext cx="32639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619672" y="2780928"/>
                <a:ext cx="711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80928"/>
                <a:ext cx="7113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27584" y="5805264"/>
                <a:ext cx="2046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𝐶𝐷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     </m:t>
                        </m:r>
                        <m:r>
                          <a:rPr lang="cs-CZ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CD</a:t>
                </a:r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05264"/>
                <a:ext cx="2046971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595" t="-8197" r="-1190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283139" y="5332566"/>
            <a:ext cx="14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Budící funkce: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/>
              <p14:cNvContentPartPr/>
              <p14:nvPr/>
            </p14:nvContentPartPr>
            <p14:xfrm>
              <a:off x="2344320" y="4396577"/>
              <a:ext cx="1860840" cy="35604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4960" y="4387217"/>
                <a:ext cx="18795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Rukopis 11"/>
              <p14:cNvContentPartPr/>
              <p14:nvPr/>
            </p14:nvContentPartPr>
            <p14:xfrm>
              <a:off x="2642658" y="4330800"/>
              <a:ext cx="1803960" cy="58464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3298" y="4321440"/>
                <a:ext cx="182268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0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Prezentace_DUM_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Prezentace_DUM_šablona</Template>
  <TotalTime>841</TotalTime>
  <Words>1095</Words>
  <Application>Microsoft Office PowerPoint</Application>
  <PresentationFormat>Předvádění na obrazovce (4:3)</PresentationFormat>
  <Paragraphs>811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Prezentace_DUM_šablona</vt:lpstr>
      <vt:lpstr>List</vt:lpstr>
      <vt:lpstr>Konečné automaty (sekvenční obvody)</vt:lpstr>
      <vt:lpstr>Návrhy jednoduchých konečných automatů</vt:lpstr>
      <vt:lpstr>Čítač</vt:lpstr>
      <vt:lpstr>Čítač</vt:lpstr>
      <vt:lpstr>Čítač</vt:lpstr>
      <vt:lpstr>Čítač</vt:lpstr>
      <vt:lpstr>Čítač</vt:lpstr>
      <vt:lpstr>Čítač</vt:lpstr>
      <vt:lpstr>Čítač</vt:lpstr>
      <vt:lpstr>Čítač</vt:lpstr>
      <vt:lpstr>Čítač - syntéza</vt:lpstr>
      <vt:lpstr>Čítač – ověření funkce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Konečné automaty (sekvenční obvody)</dc:title>
  <dc:creator>MontyJack</dc:creator>
  <cp:lastModifiedBy>MontyJack</cp:lastModifiedBy>
  <cp:revision>50</cp:revision>
  <dcterms:created xsi:type="dcterms:W3CDTF">2013-01-22T18:35:04Z</dcterms:created>
  <dcterms:modified xsi:type="dcterms:W3CDTF">2015-12-11T09:35:27Z</dcterms:modified>
</cp:coreProperties>
</file>