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6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2-03-02T10:19:40.8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6473 8520 0,'-17'17'234,"-1"-17"-218,18 18 0,0 0 15,0-1-16,0 1 17,0 17-17,0-17 32,0-1-31,0 1-1,0 0 1,0-1 0,0 1 31,0 0-32,0-1 16,0 1-15,0-1 15,0 1 1,0 0-17,0-1 16,0 1-15,0 0 15,0-1 1,0 1-17,0 0 48,0-1-48,18 18 48,-18-17-16,0 0-16,0-1-15,0 1 15,0 0-16,0-1 1,0 1 0,0 0-1,0-1 1,0 1-16,-18 0 16,18-1-1,0 1 16,0-1-31,0 1 16,0 0 0,0-1 15,0 1 16,0 0-47,0-1 47,0 1-32,0 0 1,0-1 15,0 1-15,-17-1-1,17 1 1,0 0 0,0-1 31,0 1-47,0 0 46,0-1-14,0 1-1,0 0-31,0-1 16,0 1 15,17-1-16,1 1 32,-1 17-15,1-35-1,-18 18-16,18-18 1,-1 0 0,1 0 15,0 0 0,-1 18 0,1-18-15,0 0 15,-1 0 1,1 0-17,0 0 1,-1 0-1,1 0 1,-1 0 0,1 0 15,0 0-31,-1 0 31,19 0-15,-19 0-1,1 0 1,17 17 0,-17-17-1,-1 0-15,1 0 16,0 0 0,-1 0-16,1 0 15,0 0 1,-1 0-1,1 0-15,0 0 16,-1 0-16,18 0 16,-17 0-16,0 0 15,-1 0-15,19 0 16,-19 0-16,1 0 16,17 0-1,-17 0-15,0 0 16,-1 0-16,1 0 15,17 0 1,-17 0 0,-1 0-16,1 0 15,17 0-15,-17 0 16,0 0-16,-1 0 16,1 0-16,-1 0 15,1 0 1,0 18-16,-1-18 15,1 0-15,0 0 16,-1 0-16,19 0 16,-19 0-16,1 0 15,-1 0-15,1 0 16,0 0-16,-1 0 16,1 0-1,17 0 1,1 0-1,-19 0-15,1 0 16,0 0-16,-1 0 16,18 0-1,1 0 17,-19 0-32,1 0 15,0 0 1,-1 0-16,19 0 15,-19 0-15,18 0 16,-17 0 0,0 0-1,-1 0-15,1 0 16,0 0-16,17 18 16,0-18-1,-17 0 1,-1 0-1,1 0-15,0 0 16,-1 0 0,1 0-16,0 0 15,-1 0 1,1 0 0,0 0-16,-1 0 15,1 0-15,0 0 16,-1 0-16,1 0 31,-1 0-15,1 0-16,0 0 15,-1 0 1,1 0-16,0 17 16,-1-17-16,1 0 15,0 0 1,17 18-1,-18-18 1,1 0 0,0 0-16,-1 0 15,1 0 1,0 0-16,-1 0 16,1 0-1,0 0-15,-1 0 16,18 18-1,-17-18 1,0 0 0,-1 0-1,1 0-15,0 0 16,-1 0-16,1 0 16,0 0-16,-1 0 15,1 0 1,0 0-1,17 0-15,0 0 16,-17 0-16,-1 0 16,1 0-16,0 0 15,-1 0-15,19 0 16,-19 0-16,18 17 16,-17-17-16,0 0 15,17 18 1,0-18-16,1 0 15,-19 0 1,1 0-16,-1 0 16,19 0-16,-19 0 15,1 0-15,0 0 16,35 0-16,-18 0 16,-17 0-16,17 0 15,-18 0-15,36 0 16,-35 0-16,17 0 15,-17 0-15,17 0 16,-17 0-16,17 0 16,0 0-16,-17 0 15,17 0 1,-17 0-16,0 0 16,17 0-16,-18 0 15,1 0-15,0 0 16,-1 0-16,1 0 15,0 0-15,-1 0 16,19 0 0,-19 0-1,1 0 1,0 0 0,-1 0-16,1 0 15,-1 0-15,1 0 16,17 0-1,-17 0 1,0 0 0,17 0-1,-17 0 1,17 0 0,-18 0-16,1 0 15,0 0 1,-1 0-16,1 0 15,0 0 1,-1 0-16,1 0 16,0 0-1,-1 0 1,1 0-16,-1 0 16,19 0-1,-19 0 1,1 0-1,0 0 1,-1 0-16,1 0 16,17 0-1,-17 0 1,0 0 0,-1 0-1,1 0 1,-1 0-1,19 0-15,-19 0 16,1 0 0,0 0-1,-1 0-15,1 0 16,0 0 15,-1 0-31,1 0 16,-1 0-1,1 0-15,0 0 16,-1 0-16,1 0 16,0 0-1,17 0 1,-17 0-16,-1 0 16,18-18-1,-17 18 1,0 0-16,-1 0 31,19 0-15,-36-17-1,17 17 1,1 0 15,0-18 63,-18 0-63,0 1 32,17-1-32,-17 0 0,0 1-31,18-1 31,-18 0 16,18 1-31,-1-1 15,-17 0-15,18 18 15,-18-17-31,17-1 47,1 18-16,0-35 16,-1 17 16,-17 1-17,18-1-14,-18 0 46,0-17 78,0 17-31,0 1-78,0-1-31,0 1 15,0-1 0,0 0-15,0 1-1,0-1 1,0 0 0,0 1-1,0-1 1,0 0 15,0 1-15,0-1 15,0 1 16,0-1-16,0 0-15,0 1 31,0-1-32,0 0 16,0 1-15,0-1 15,0 0-15,0 1 0,0-1 15,0 0-16,0 1 1,0-1 15,0 1-15,0-1 15,0 0-15,0 1 31,0-1-47,0 0 47,0 1-1,0-1-30,0 0 0,0 1 31,-18 17-32,18-18 1,0-17 46,-17 35-62,17-18 63,0 1-48,0-1 1,0 0 31,-18 1-16,0-1-15,1 18-1,17-18 17,-18 18-17,18-17 17,-35 17-1,35-35 16,-35 35-32,35-36 17,-36 19 14,1-1 1,17 18-15,1-18-17,-1 1 32,0 17-16,1 0 16,-1-18-31,-17 18 15,17 0-15,1-18-16,-19 1 15,19 17 1,-19 0 0,1 0-1,18 0 1,-1 0-16,0 0 15,1 0-15,-19-18 16,36 0-16,-17 18 16,-19 0-16,19 0 15,-18 0-15,-18-17 16,17-1-16,1 18 16,-18-17-1,35 17-15,1 0 0,-36 0 16,18-18-16,-1 18 15,1 0 1,17 0-16,-17-18 16,18 18-16,-1 0 15,0 0 1,1 0-16,-19 0 16,1 0-16,0 0 15,0 0-15,-1 0 16,-17 0-16,0 0 15,0 0-15,1 0 16,-19 0-16,18 0 16,0 0-16,18 0 15,0 0-15,-18 0 16,17 0-16,19 0 16,-1 0-16,-17 0 15,0 0-15,-18 0 16,17 0-16,-17 0 15,18 0-15,-18 0 16,18 0-16,0 0 16,-1 0-16,1 0 15,18 0-15,-19 0 16,19 0 0,-19 0-16,-69 0 31,52 0-31,0 0 15,0 0 1,0 0-16,18 0 16,-18 0-16,0 0 15,17 0-15,1 0 16,0 0-16,0 0 16,-1 0-16,-17 0 15,18 0-15,-18 0 16,0 0-16,0 0 15,0 0-15,1 0 16,-1 0-16,35 0 16,-35 0-16,35 0 15,1 0-15,-36 0 16,35 0-16,1 0 16,-19 0-16,1 0 15,0 0-15,17 0 16,1 0-16,-1 0 15,-17 0-15,-1 0 16,19 0 0,-1 0-1,-17 0 1,17 0 0,0 0-16,-17 0 15,18 0-15,-1 0 16,0 0-16,1 0 15,-19 0 1,19 0 0,-1 0-16,0 0 15,-17 0-15,0 0 16,0 0-16,17 0 16,0 0-16,1 0 15,-1 0-15,0 0 16,1 0-16,-1 0 15,1 0 1,-1 0 0,0 0-16,1 0 15,-1 0 1,0 0 0,1 0-16,-1 0 15,0 0 1,1 0-1,-1 0-15,0 0 16,1 0 0,-1 0 15,1 0-15,-1 0-1,0 0-15,1 0 16,-1 0-16,0 0 15,-17 0 1,17 0 0,1 0-1,-1 0 1,1 18-16,-19 0 16,1-18-1,0 17 1,17-17-1,-17 18 1,17-18 0,1 0-16,-1 0 0,-17 17 15,17 1 1,0-18 0,1 0-16,17 18 15,-18-18 1,0 17-16,1-17 31,-1 0 0,0 18-31,1-18 32,-1 18 30,1-1-15,17 1 15,0 0 126,0-1-32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2-03-02T10:20:04.369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6791 8484 0,'-18'0'187,"18"18"-124,0 0-32,0-1 0,0 1 16,0 0-16,0-1 16,0 1-16,0-1 32,0 1-47,0 0 46,0-1-31,0 1 1,0 0-17,-17-18 1,17 17-1,0 1 17,0 0-17,0-1 1,0 1 0,0-1 15,0 1 0,0 0-31,0-1 16,0 1 15,0 0-15,0-1-16,0 1 15,0 0 1,0-1-1,0 1 17,0-1-32,0 1 47,0 0-47,0-1 31,0 1 0,0 0 0,0-1-15,0 1 0,0 0 15,0-1-16,0 1 1,0 0 0,0-1-1,0 1 1,0-1-16,0 1 31,0 0-15,0-1-1,0 1 1,0 0 0,0-1-1,0 1 1,0 0 15,0-1-15,-18 1-1,18-1 1,0 1 0,0 0 31,0-1-1,0 1-30,0 0 0,0-1 15,0 1 0,0 17 16,0-17 0,18 17 0,-1-17-16,1-18-15,0 17-1,-18 1 1,17-18 0,1 18-1,0-1 1,-1 1-1,18 0 17,-17-1-32,0-17 15,17 18 1,-35 0-16,18-18 16,17 0-16,-17 0 15,17 0-15,18 17 16,-18 1-16,0-18 15,18 17-15,-35-17 16,17 0-16,18 0 16,-18 18-16,-17-18 15,35 18-15,-18-18 16,0 0 0,1 0-1,17 0-15,-18 17 16,0 1-16,-17-18 15,-1 0-15,19 0 16,-19 0-16,19 0 16,-1 0-16,18 0 15,-18 0-15,0 0 16,1 0-16,-1 0 16,0 0-16,1 0 15,16 0-15,-16 0 16,-1 0-16,0 0 15,1 0-15,-19 0 16,18 0-16,1 0 16,-1 0-16,0 0 15,1 0-15,-1 0 16,0 0-16,0 0 16,1 0-16,-19 0 15,1 0-15,17 0 16,1 0-16,-1 0 15,-18 0-15,19 0 16,-1 0-16,18 0 16,-18 0-16,-17 0 15,17 0-15,-17 0 16,-1 0 0,1 0-16,0 0 15,-1 0-15,1 0 16,17 0-16,-17 0 15,17 0-15,0 0 16,1 0-16,-1 0 16,-17 0-16,-1 0 15,1 0-15,17 0 16,-17 0-16,17 0 16,0 0-16,1 0 15,-1 0-15,0 0 16,18 18-16,-18-18 15,1 0-15,-1 0 16,18 0-16,0 0 16,-18 0-16,0 0 15,-17 0-15,17 0 16,-17 0-16,17 0 16,0 17-16,-17-17 15,17 0-15,1 0 16,17 0-16,-18 0 15,0 0 1,0 0-16,-17 0 16,17 0-16,18 0 31,-35 0-31,0 0 16,17 0-16,18 18 15,-18 0-15,-17-18 16,17 0-16,-17 0 15,-1 0-15,1 0 16,17 17-16,0 1 16,-17-18-16,0 0 15,17 0-15,-17 0 16,17 17-16,0 1 16,18-18-1,-18 0 1,-17 0-16,0 18 15,17-1-15,-17-17 16,-1 0-16,18 18 16,1-18-16,-19 0 15,1 0-15,35 0 16,-18 18-16,-17-18 16,17 0-16,-17 0 15,17 0 1,18 0-16,-18 0 15,-17 0-15,-1 0 16,19 0-16,-1 0 16,18 17-16,-35-17 15,-1 0-15,19 0 16,-19 0-16,1 0 16,-1 0-16,19 0 15,-19 0-15,1 0 16,0 0-16,-1 0 15,19 0-15,-19 0 16,1 0-16,-1 0 16,19-17-16,-19 17 15,1-18 1,0 18 0,-1-18-16,1 1 15,0-1-15,-1 0 16,1 1-16,-18-1 15,17 1-15,1-19 16,-18 19-16,18-1 16,-1 0-16,-17 1 15,0-19 17,18 1-32,0 18 15,-18-1-15,0-35 16,0 35-16,0-17 15,17-18-15,1 35 16,-18 1-16,0-18 16,0 17-16,0 0 15,18 1-15,-1-1 16,-17 0-16,18 1 16,0-1-16,-18-17 15,0 0 1,0-1-1,17-17-15,1 36 16,-18-19 0,0 19-16,0-18 15,0 17-15,0-17 16,0 17 0,0 0-1,0-17 1,0 17-1,0-17 1,0 0-16,0 17 16,0 1-16,0-1 15,0 0-15,0 1 16,0-1-16,0 0 16,0 1-16,0-1 15,0 0 32,0 1-31,-18-1-1,-17 1-15,17 17 16,18-18 0,-17 18-1,17-18 16,-18-17-15,0 0 15,18-1 1,-17 19-32,-1 17 15,18-18 1,0 1 31,-18-1-32,1 0 1,-1 1 0,0 17-1,1 0 16,-1 0-31,1 0 16,-1 0-16,0-18 16,1 18-1,-19-18-15,36 1 16,-17 17-16,-1 0 16,0-18-16,1 18 31,-1-18-31,1 1 15,-1 17 1,-17 0 0,17 0-1,0-18 1,1 0-16,-1 18 16,-17-17-1,17 17-15,-17 0 16,0-18-1,17 18 1,-17 0-16,-1-17 16,19-1-16,-19 18 15,1 0 1,18 0-16,-19 0 16,19 0-16,-36-18 15,35 1-15,0 17 16,1 0-16,-18 0 15,17 0-15,0 0 16,1 0-16,-19-18 16,1 0-16,17 18 15,-52-17-15,35 17 16,-18 0-16,0 0 16,17 0-16,1 0 15,-18 0-15,18 0 16,0 0-16,-18 0 15,18 0 1,-36 0-16,0 0 16,-52 0-1,70 0-15,0 0 16,18 0-16,0 0 16,17 0-1,-17 0-15,-1 0 16,1 0-16,0 0 15,-18 0-15,0 0 16,0 0-16,0 0 16,0 0-16,18 0 15,0 0-15,-1 0 16,1 0-16,17 0 16,-17 0-16,18 0 15,-36 0-15,17 0 16,-17 0-16,1 0 15,16 0-15,1 0 16,17 0-16,-17 0 16,0 0-16,0 0 15,-1 0-15,19 0 16,-1 0-16,-35 0 16,18 0-16,17 0 15,-17 0 1,17 0-16,-17 0 15,17 0-15,1 0 16,-19 0-16,19 0 16,-19 0-1,1 0-15,0 0 16,-18 0-16,0 0 16,-17 0-16,-1 0 15,0 0-15,1 0 16,-36 0-16,18 0 15,17 0-15,1 0 16,-1 0-16,18 0 16,0 0-16,18 0 15,17 0-15,-17 0 16,0 0-16,-18 0 16,18 0-16,-1 17 15,1 1-15,17-18 16,-17 0-1,-18 0-15,18 0 0,0 0 16,-1 0-16,-16 0 16,34 0-1,-17 0-15,-18 0 16,35 0-16,-17 18 16,17-1-16,0-17 15,1 0 1,-1 0-16,1 0 15,-19 0 1,19 18-16,-1 0 16,0-18-16,1 0 15,-1 0-15,0 0 16,1 0-16,-1 0 31,1 0-31,-1 0 16,0 0 15,1 17-31,-1 1 63,0-1-48,18 1 63,0 0-62,-17 17 0,17-17 15,0-1-16,0 1 1,0 0 78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2-03-02T10:20:31.3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11765 11924 0,'-17'0'234,"-1"0"-218,0 0-16,1 0 15,-1 0 1,-53 0 0,54 0-1,-1 0-15,-70 0 47,53 0-47,17 0 16,-88 0 15,89 0-31,-19 0 16,19 0-16,-19 0 15,19 0 1,-1 0-16,0 0 16,1 0-16,-1 0 15,1 0-15,-1 0 16,0 0-16,1 0 31,-19 0-15,19 0-1,-1 0-15,-17 0 16,17 0 0,-17 0-1,17 0 1,1 0-1,-1 0-15,0 0 0,1 0 16,-1 0-16,0 0 16,1 0-1,-1 0-15,0 0 16,1 0-16,-18 0 16,17 0-1,0 0-15,1 0 16,-1 0-16,0 0 31,-17 0-15,17 0-1,1 0 1,-1 0 0,1 0-1,-1 0 1,0 0-1,1 0 17,-1 0-32,0 0 15,1 0 1,-19 0 0,19 0-1,-1 0-15,-17 0 16,17 0-1,1 0 1,-19 18 0,19-18-1,-1 0 1,-17 17 0,17-17 15,0 0-31,1 0 15,-1 0 1,1 18 0,-1-18-1,0 0 1,1 0-16,17 17 16,-18-17-1,0 0-15,1 0 16,-1 0-1,0 0 32,1 0-31,17 18 0,-18 0 15,18-1 16,-17-17-47,17 18 62,0 0-46,-18-1 15,18 1 0,0 0 1,0-1-17,0 1 1,0-1-1,0 1 1,0 17 31,0-17-31,0 0-1,0-1 1,18 1-16,-18 17 31,17-35-15,1 18-16,-18 0 15,17-1 1,1 1 15,0-18-15,-18 17-1,17-17 17,1 0-32,-18 18 15,18-18 1,-1 18 0,1-18-1,0 0 16,-1 0-31,1 0 16,-1 0-16,1 17 16,0-17-1,17 0 1,-17 0 0,17 18-16,-17-18 31,-1 0-31,1 0 15,-1 0-15,19 0 16,17 0 15,-36 0-31,1 0 16,0 0-16,-1 0 16,1 0-16,0 0 15,17 0 1,-18 0-16,1 0 15,0 0-15,17 0 16,0 0-16,1 0 16,-19 0-16,18 0 15,-17 0-15,0 0 16,-1 0-16,1 0 16,0 0-1,-1 0-15,36 0 16,-35 0-16,-1 0 15,19 0-15,-1 0 16,-17 0-16,-1 0 16,1 0-16,17 18 15,-17-18 1,0 17-16,17-17 16,-18 0-1,1 0-15,17 0 16,18 0-16,-17 0 15,-1 0-15,0 0 16,0 0-16,-17 0 16,17 0-16,-17 0 15,0 0 1,-1 0-16,1 0 16,17 0-16,-35 18 15,18-18-15,-1 0 16,1 0-1,0 0 1,-1 0 15,1 0-15,0 0-16,-1 0 31,1 0-15,0 0-1,-1 0 17,1 0-17,-1 0 17,1 0-1,0 0-16,-1 0 1,1-18 0,-18 1 31,0-19-32,18 36 1,-18-17 15,0-1-15,-18 0 62,18 1-47,0-1 0,0 1 1,0-1 14,-18 0-30,18 1 31,-17-19-16,17 19-15,0-1-1,0 0 17,0-17-1,-18 35-15,18-18 15,0 1 0,0-1-15,0 1 15,0-1 0,0 0-15,0 1-1,0-1 17,0 0 15,0 1 15,0-1-15,-18 18 0,1-18-47,-1 18 31,-17 0 0,17 0-31,1-17 16,-1-1-16,0 18 62,1 0-46,-1 0 31,0 0-16,1-17 0,-1 17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2-03-02T10:21:06.28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6773 11730 0,'0'18'250,"0"-1"-235,0 1 1,0-1 15,0 1-15,0 0 15,0-1-15,0 1 15,0 0 0,0-1-31,0 1 31,0 0-15,0-1 0,0 1 46,0-1-46,0 1 15,0 0 0,0-1-15,0 1 15,0 0-15,0-1 31,0 1-32,0 0 32,0-1 0,0 1-16,0-1 0,0 1-15,0 0 15,0-1 1,0 1-32,0 0 31,0-1-16,0 1 17,0 0-17,0-1 32,18-17-31,-18 18 31,0 0-16,18-1 0,-1-17-15,1 0 31,0 0-16,-1 18 0,1-18-15,-1 17-1,1-17 1,0 0 0,-1 0-1,1 0 1,0 18-16,-1-18 16,1 0-1,0 0 16,-1 0-31,1 0 16,-1 0 0,19 0-1,-19 0-15,1 0 16,17 0-16,-17 0 16,17 0-1,-17 0-15,0 0 16,17 0-16,0 0 15,0 0-15,-17 0 16,0 0-16,17 0 16,0 0-16,0 18 15,1-1 1,-1-17-16,0 18 16,-17-18-16,17 0 15,18 0-15,0 18 16,-18-1-16,-17-17 15,17 18-15,1-18 16,-1 0-16,35 18 31,-52-18-31,35 0 0,-18 0 16,0 0-16,-17 0 16,0 0-1,17 0-15,0 0 16,-17 0-16,0 0 15,-1 0-15,1 0 16,-1 0-16,1 0 16,17 0-1,-17 0-15,0 0 16,-1 0-16,19 0 16,-19 0-16,1 0 15,17 0-15,-17 0 16,-1 0-16,1 0 15,17 0-15,-17 0 16,0 0-16,-1 0 16,1 0-16,0 0 15,-1 0-15,1 0 16,-1 0-16,19 0 16,-1 0-16,0 0 15,-17 0-15,17 0 16,0 0-16,-17 0 15,0 0-15,-1 0 16,1 0-16,0 0 16,17 0-16,-17 0 15,-1 0 1,19 0-16,-1 0 16,18 0-16,-36 0 15,1 0-15,0 0 16,-1 0-16,1 0 15,0 0 1,-1 0 0,1 0-16,-1 0 15,19 0-15,-19 0 16,1 0-16,0 0 16,-1 0-16,1 0 15,0 0-15,-1 0 16,18 0-1,-17 0 1,35 0-16,-18 17 16,1-17-1,-19 0-15,1 0 16,17 0-16,-17 0 16,-1 0-16,1 0 15,17 0-15,-17 0 31,17 18-31,-17-18 16,0 0 0,-1 0-16,18 0 15,-17 0 1,0 0 0,-1 0-16,19 17 15,-19-17-15,1 0 16,17 18-1,-17-18 1,17 0-16,0 18 16,-17-1-16,0-17 15,17 0-15,0 0 16,1 0 0,-19 0-16,1 18 15,17 0-15,-17-18 16,17 0-1,-17 0-15,17 0 16,-17 0-16,-1 0 16,1 17-16,-1-17 15,1 0 1,17 18 0,-17-18-1,17 0 1,-17 0-16,0 0 15,-1 0-15,1 0 16,-1 0-16,1 0 16,0 0-16,-1 0 15,19 0-15,-19 0 16,19 0-16,-19 0 16,19 0-16,-19 0 15,1 0-15,-1 0 16,1 0-16,0 0 15,-1 0-15,1 0 16,0 0-16,17 0 16,0 0-16,-17 0 15,-1 0-15,1 0 16,0 0 0,-1 0-16,1 0 15,0 0 1,-1 0-16,1 0 15,0 0-15,-1 0 16,1 0 0,-1 0-1,1 0 1,0 0 0,-1 0-16,1 0 15,0 0 1,-1 0-1,1 0 1,0 0-16,-1 0 16,1 0-16,0 0 15,-1 0 1,1 0-16,-1-18 16,1 18-1,0 0 1,-1 0-16,19-17 15,-19 17 1,1-18-16,0 18 16,-1-18-16,1 18 15,17-17 1,-17-1 0,-1 18-16,19-18 15,-19 18 16,19-17-15,-19-1 0,1 18 15,-18-17-15,17-1-16,-17 0 31,18 1-16,-18-1 1,0 0-16,18-17 16,-18 17 15,17-34-15,-17 34-1,0 0-15,0 1 16,18-36-16,-18 35 15,0-17 1,18-1-16,-18 19 16,17-36-16,-17 18 15,0 17 1,0 0-16,0 1 16,0-1-1,0-17 1,0 17-1,0 1 1,0-1-16,0 0 16,0 1-16,0-19 15,0 19 17,0-1-17,0 0 1,0 1-1,-17-18 32,-1 35-47,18-18 32,-18 18-1,18-18-16,-35 18 1,17 0 15,1-17-15,-1-1-16,1 18 16,-19-18-1,1 1-15,17 17 16,1 0-1,-1 0-15,-35 0 16,18 0 0,0-18-16,-18 0 15,35 18 1,0 0-16,1 0 16,-1 0-16,-17 0 15,-18 0-15,35 0 16,1 0-16,-36 0 15,17 0-15,-16 0 16,-142 0 15,141 0-31,0 0 16,17 0-16,-16 0 16,16 0-16,1 0 15,0 0 1,-18 0-16,17 0 15,1 0-15,0 0 16,-18 0-16,35 0 16,1 0-16,-1 0 15,-17 0-15,17 0 16,-17 0-16,17 0 16,-35 0-16,18 0 15,0 0-15,0 0 16,-1 0-16,19 0 15,-19 0-15,19 0 16,-1 0-16,0 0 16,-35 0-16,36 0 15,-18 0-15,-1 0 16,1 0-16,0 0 16,-18 0-16,0 0 15,18 18-15,17-18 16,-17 0-16,-1 0 15,1 0-15,-18 0 16,18 0-16,-18 0 16,0 0-16,0 0 15,0 18-15,18-18 16,0 0-16,17 0 16,-35 0-16,36 0 15,-1 0 1,-17 0-16,-1 0 15,1 0-15,0 0 16,17 0-16,1 0 16,-19 0-16,1 0 15,17 0-15,1 0 16,-19 0-16,1 0 16,17 0-16,1 0 15,-18 0-15,-18 0 16,0 0-16,0 0 15,18 0-15,-18 0 16,0 0-16,17 0 16,1 0-16,0 0 15,-18 0-15,18 0 16,-1 0-16,-17 0 16,1 17-16,34-17 15,-17 0-15,-18 18 16,35-18-16,-17 0 15,-18 0-15,35 0 16,1 0-16,-1 0 16,0 0-1,1 0-15,-19 0 16,1 0-16,18 0 16,-36 18-1,17-18 1,19 0-16,-36 0 15,35 0-15,-35 0 16,18 0-16,0 0 16,-1 17-16,19-17 15,-19 0-15,1 18 16,18-18 0,-1 0-16,0 0 15,-17 0-15,17 0 16,1 0-1,-1 0-15,0 0 16,1 0-16,-1 0 16,1 0-1,-1 0 1,0 0 0,1 0-16,-1 0 15,0 0-15,1 0 16,-1 0-1,0 0 1,1 0 0,-1 0-16,0 0 31,1 0-15,-1 0-1,1 0 1,-1 0-1,0 0-15,1 0 16,-1 0 0,0 0-1,1 0 17,-1 0-1,0 0-31,1 0 31,-1 0 0,1 0-15,-1 0 46,0 0 204,1 0-219,-1 18 15,0-18 1,18 17-1,-17-17-46,17 18 31,0-1-31,-18-17 140,18 18-94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2-03-02T10:21:32.8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5856 15416 0,'0'-17'172,"18"-1"-157,-1 18 1,1 0 15,0 0-15,-1 0 0,1-18-1,17 18 1,-17 0-1,17 0 1,-17 0-16,52 0 31,-34 0-31,-19 0 16,1 0-16,0 0 16,-1 0-16,1 0 15,-1 18-15,1-18 16,0 0-16,-1 0 15,36 0-15,-53 18 16,18-18-16,0 0 16,-1 0-1,18 17-15,-17-17 16,0 0-16,-1 0 16,1 0-16,0 0 15,17 0 1,-35 18-16,18-18 15,-1 18 1,1-18 0,17 0-16,-35 17 15,18-17 17,-1 0-1,1 36 0,0-19 32,-18 1-32,0 0-16,0-1 48,0 1-32,0-1-15,0 1-1,0 0 1,0 17 15,0-17 16,0-1-16,0 1-15,0 0 0,0-1-1,0 1 1,-18-18-16,18 17 31,0 1 0,0 0-15,0-1 15,0 1 1,0 0-1,0-1-16,-18 1 1,1-18 0,17 18 31,0-1-32,0 1 16,-18-1-15,1-17 0,17 18 46,-18 0-31,18-1-31,-18-17 32,1 0-1,-1 0-15,0 0-1,1 0 1,-19 18-16,36 0 15,-17-18 1,-1 0 0,0 0-1,1 0 1,-1 0 15,1 0-31,-1 0 16,0 0-16,1 0 15,-1 0 1,0 0 0,1 0-1,-1 0 1,0 0-16,1 0 16,-1 0-1,1 0-15,-1 0 16,18-18-16,-18 18 15,1 0 1,-1 0 0,0 0-16,-17 0 15,17 0 1,-17 0-16,18 0 16,-19 0-1,19 0 1,-19 0-16,19 0 15,-19 0-15,19 0 16,-1 0 0,0 0-16,1 0 15,-1 0 1,1 0-16,-1 0 16,0 0-1,1 0 1,-1 0-16,0 0 15,1 0-15,-1 0 16,0 0-16,-17 0 16,18 0-1,-1 0 1,0 0-16,1 0 16,-1 0-16,0 0 15,1 0 16</inkml:trace>
  <inkml:trace contextRef="#ctx0" brushRef="#br0" timeOffset="3496.8002">12947 15311 0,'0'17'78,"-35"1"-47,-1-18-15,1 0-16,0 0 16,0 0-16,-1 0 15,1 0-15,17 0 16,-17 0-16,0 0 15,17 0 1,-35 0 15,18 0-31,17 0 16,1 0-16,-71 0 47,52 0-47,-17 0 47,36 0-47,-36 0 15,0 17-15,18 1 16,17-18 0,-17 0-1,-18 18-15,35-1 16,0-17-16,1 0 15,-18 0-15,17 0 16,-17 18 0,17 0-16,0-18 15,1 0 1,-1 0-16,0 0 16,-17 17-1,18 1-15,-1-18 16,0 18-1,-17-18-15,0 17 16,17 1 0,0-18-1,1 0-15,-1 18 16,-17-1 0,17 1-1,-17-18 1,35 17-1,-18-17 17,18 18-32,-17 0 31,-1 17 0,18-17 0,-18 17-15,18-17 15,0-1-15,0 1 0,0-1-1,0 1 1,0 0 15,0 17-15,0-17-1,36-1 17,-36 1-32,35-18 15,-17 18 16,-1-1-15,1-17 0,-1 0-1,1 0 1,0 0 0,17 0-16,0 18 15,1-18 1,-19 17-1,19-17 1,-19 0 0,36 18-16,-18 0 15,-17-18-15,17 0 16,1 0-16,-1 0 16,-18 0-1,1 0-15,0 0 16,17 17-1,-17 1-15,-1-18 16,1 0 0,17 0-1,-17 0 1,17 0-16,18 18 16,-35-1-16,-1-17 15,1 0-15,35 0 16,0 18-1,-36 0-15,19-18 16,17 0-16,-36 0 16,19 0-16,16 17 15,-16 1-15,-1-18 16,0 0-16,-17 0 16,0 0-16,17 0 15,0 0-15,-17 0 16,-1 0-16,1 0 15,17 0 1,-17 0-16,0 0 16,-1 0-1,1 0 1,0 0 0,-1 0-16,1 0 15,35 0-15,0 18 16,-36-18-16,1 0 0,0 0 15,17 0 1,-18 0-16,1 0 16,0 0-16,-1 0 15,1 0-15,0 0 16,-1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43264" units="1/cm"/>
          <inkml:channelProperty channel="Y" name="resolution" value="36.48649" units="1/cm"/>
          <inkml:channelProperty channel="T" name="resolution" value="1" units="1/dev"/>
        </inkml:channelProperties>
      </inkml:inkSource>
      <inkml:timestamp xml:id="ts0" timeString="2022-03-02T10:22:08.985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6809 15258 0,'17'0'94,"19"0"-79,-19 0 1,1 0-16,-1 0 16,1 0-16,17 0 15,1 0 16,-19 0-31,19 0 16,-19 0 0,1 0-16,-1 0 0,1 0 15,0 0-15,17 0 32,0 0-17,-17 0-15,53 0 31,-36 0-15,0 0-16,0 0 16,36 0-1,-53 0 1,-1 0-16,1 0 16,17 0-16,-17 0 15,-1 0-15,1 0 16,17 0-1,-17 0 1,17 0-16,-17 0 16,-1 0-16,19 0 15,-1 0-15,-17 0 16,-1 0-16,1 0 16,35 0-16,0 0 15,-18 17 1,0-17-16,18 18 15,0-18-15,0 18 16,-18-18-16,18 17 16,-35 1-16,17-18 15,-17 0-15,-1 0 16,1 0-16,0 0 16,-1 0-1,19 0-15,-1 0 16,-17 0-16,17 0 15,0 0-15,-17 0 16,17 0-16,-17 0 16,-1 0-16,19 0 15,-19 0-15,1 0 16,0 0-16,17 0 16,-18 0-16,19 0 15,-19 0-15,19 0 16,-19 0-16,19 0 15,-19 0-15,18 0 16,1 0-16,-19 0 16,1 0-16,17 0 15,-17 0-15,17 0 16,-17 0-16,17 0 16,-17 0-16,17 0 15,-17 0-15,17 0 16,-17 0-16,-1 0 15,1 0-15,0 0 16,-1 0-16,1 0 16,-1 0-16,1 0 15,0 0 1,17 0 0,-17 0-16,-1 0 15,1 0-15,0 0 16,-1 0-16,1 0 15,17 0-15,-17 0 16,-1 0-16,19 0 16,-19 0-16,19 0 15,-19 0 1,1 0 0,0 0-16,-1 0 15,18 0-15,-17 0 16,0 0-16,17 0 15,-17 0-15,17 0 16,-17 0 0,-1 0-16,1 0 15,-1 0 1,19 0 0,-19 0-1,1 0-15,0 0 16,-1 0-1,1 0 1,0 0-16,-1 0 16,1 0-1,-1 0 1,1 0-16,0 0 16,-1 0-16,1 0 15,0 0-15,-1 0 16,1 0-16,0 0 15,-1 0-15,19 0 16,-19 0-16,1 0 16,-1 0-16,19 0 15,-19 0 1,1 0-16,0 0 16,-1 0-1,1 0-15,0 0 0,17 0 16,-18 0-16,1 0 15,0 0 1,-1 0-16,1 0 31,0 0-15,-1 0-16,1 0 16,0 0-1,-1 0 1,1 0-1,-1 0 1,1 0 15,0 0-31,-1 0 32,1 0-17,0 0-15,-1 0 16,1 0-16,17 0 15,-17 0 1,0 0 0,-1 0-1,1 0 1,-1 0-16,1 0 16,0 0-1,-1 0 1,19 0 31,-19 0-47,1 0 15,0 0-15,-1 0 16,1 0 0,-1 0-1,1 0 1,0 0-16,-1 17 15,1-17-15,17 0 32,-17 0-17,17 18-15,-17-18 16,-1 0 0,1 0-16,17 18 15,-17-18 1,0 0-16,-1 17 15,19-17 1,-19 0 0,1 0-16,0 0 15,-1 18-15,1-18 16,-1 0 0,1 18-1,0-1 1,17-17-1,-17 18-15,-1-18 16,1 0-16,0 18 16,-1-18-16,1 17 15,-1-17 1,1 0 0,-18 18-16,18-18 15,-1 18-15,19-18 16,-36 17-1,17-17 1,1 18 0,0-1-16,-1-17 47,1 18-16,-18 0 109,0-1-124,0 1 0,0 0-1,0-1 1,0 1 0,0 0-16,0-1 15,0 18 1,0-17-1,-18 0 1,18-1 0,0 1-1,0 0 1,0-1-16,0 1 31,-17-18-15,17 18-1,-18-18 1,18 17 15,0 1 1,0-1-32,-18 1 15,1 17 16,-1-35-15,0 18 0,18 0-1,-17-18 17,-1 17-17,0 1 32,1-18-47,-1 18 31,1-18-15,-19 17 15,19 1-15,-1-18 15,0 0-31,1 0 16,-1 0-16,0 0 15,1 18-15,-1-18 16,1 0 0,-1 0-16,0 0 15,1 17 1,-1-17-16,-17 0 15,17 18 1,0-18 0,1 0-16,-1 17 15,0-17-15,1 0 16,-1 0-16,-17 0 16,17 0-1,1 0 1,-1 0-16,0 0 15,1 0 1,-19 0 0,19 0-1,-18 0 1,-1 0-16,19 0 16,-19-17-16,1-1 15,17 18 1,-17 0-16,0 0 15,0 0-15,-1 0 16,1 0-16,-18 0 16,0 0-16,18 0 15,0 0-15,-1 0 16,1 0-16,17 0 16,-17 0-16,-18 0 15,36 0-15,-1 0 16,-17 0-16,-1 0 15,1 0-15,-18 0 16,18 0-16,0 0 16,-1 0-16,1 0 15,0 0-15,0 0 16,-18 0-16,0 0 16,0 0-16,0 0 15,0 0-15,18 0 16,-36 0-1,36 0 1,0 0-16,-1 0 0,1 0 16,-18 0-16,35 0 15,-17 0-15,0 0 16,17 0 0,-35 0-16,36 0 15,-1 0-15,0 0 16,-17 0-16,18 0 15,-1 0-15,-17 0 16,-1 0-16,19 0 16,-19 0-16,19 0 15,-36 0-15,35 0 16,1 0-16,-1 0 16,-17 0-16,17 0 15,0 0-15,-17 0 16,0 0-16,-18 0 15,35 0-15,1 0 16,-19 0-16,1 0 16,-18 0-16,36 0 15,-19 0-15,1 0 16,17 0-16,-17 0 16,0 0-16,0 0 15,-1 0-15,19 0 16,-36 0-16,35 0 15,0 0 1,1 0-16,-1 0 16,-17 0-1,17 0-15,1 0 16,-1 0-16,-17 0 16,17 0-16,0 0 15,-17 0-15,17 0 16,1 0-16,-1 0 15,1 0-15,-1 0 16,0 0-16,-17 0 16,0 0-16,-1 0 15,19 0-15,-18 0 16,-1 0-16,19 0 16,-1 0-16,0 0 31,1 0-31,-1 0 15,0 0 1,1 0 0,-19 0-1,19 0-15,-1 0 16,1 0 0,-1 0-16,0 0 15,1 0 1,-1 0-16,0 0 15,1 0-15,-1 0 16,0 0 0,1 0-16,-1 0 15,1 0-15,-1 0 16,0 0 0,1 0-16,-19 0 15,19 0 1,-1 0-1,0 0-15,1 0 16,-1 0 0,-17 0-1,17 0 1,1 0 0,-1 0-16,0 0 15,1 0-15,-1 0 16,0 0-1,1 0 1,-1 0 0,0 0-1,-17-17-15,18 17 32,-1 0-17,0 0 1,1-18-1,-1 18 1,0 0 15,1 0-15,-1 0 0,18-18-16,-18 18 15,-17-17 1,18 17-1,-1 0 1,0 0 0,1-18-1,-1 18 1,0 0 0,1 0-1,-1-18 16,0 18 16,18-17-47,-17 17 16,-1 0 0,18-18 30,-17 18-30,17-18 47,0 1-48,0-1 1,0 0-1,0 1 1,0-1 15,0 1-15,0-1 0,0 0-1,0 1 1,0-1-1,17-17 1,-17 17 31,0 0-16,0 1-15,18-1-1,-18 1 17,0-1-1,17 18-15,-17-18 15,0 1-31,0-1 15,0 0 1,0 1 0,0-1 15,0 0-15,0 1-1,0-1 1,0 1 15,0-1 0,0 0 1,0 1 14,0-1-14,0 0-1,0 1 16,0-1 15,0 0-30,0 1-17,0-1 79,0 0-78,18 18 46,0-17-46,-18-1-1,0 1 48,17-1-32,1 18 78,-18-18-93,18 1-16,-1 17 78,1-18-78,17 18 47,-17 0 47,-18-18-79,17 18-15,1-17 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88593-42C7-4076-98F2-93D16A1A878B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1E56A-70E4-44C3-8EB7-D895881F0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98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1E56A-70E4-44C3-8EB7-D895881F050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4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28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81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68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28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0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55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9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38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1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76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9BBD-3202-431F-ABD9-3CD81CFFF11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8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9BBD-3202-431F-ABD9-3CD81CFFF11E}" type="datetimeFigureOut">
              <a:rPr lang="cs-CZ" smtClean="0"/>
              <a:pPr/>
              <a:t>02.03.2022</a:t>
            </a:fld>
            <a:r>
              <a:rPr lang="cs-CZ" dirty="0" smtClean="0"/>
              <a:t> Ing. Pavel Votrubec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56C9-D104-4CE8-B24B-F0D9915491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70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26" Type="http://schemas.openxmlformats.org/officeDocument/2006/relationships/image" Target="../media/image19.e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6.png"/><Relationship Id="rId34" Type="http://schemas.openxmlformats.org/officeDocument/2006/relationships/image" Target="../media/image23.emf"/><Relationship Id="rId7" Type="http://schemas.openxmlformats.org/officeDocument/2006/relationships/image" Target="../media/image8.png"/><Relationship Id="rId12" Type="http://schemas.openxmlformats.org/officeDocument/2006/relationships/image" Target="../media/image5.emf"/><Relationship Id="rId17" Type="http://schemas.openxmlformats.org/officeDocument/2006/relationships/image" Target="../media/image12.png"/><Relationship Id="rId25" Type="http://schemas.openxmlformats.org/officeDocument/2006/relationships/customXml" Target="../ink/ink2.xml"/><Relationship Id="rId33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29" Type="http://schemas.openxmlformats.org/officeDocument/2006/relationships/customXml" Target="../ink/ink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2.bin"/><Relationship Id="rId24" Type="http://schemas.openxmlformats.org/officeDocument/2006/relationships/image" Target="../media/image18.emf"/><Relationship Id="rId32" Type="http://schemas.openxmlformats.org/officeDocument/2006/relationships/image" Target="../media/image22.emf"/><Relationship Id="rId15" Type="http://schemas.openxmlformats.org/officeDocument/2006/relationships/image" Target="../media/image6.emf"/><Relationship Id="rId23" Type="http://schemas.openxmlformats.org/officeDocument/2006/relationships/customXml" Target="../ink/ink1.xml"/><Relationship Id="rId28" Type="http://schemas.openxmlformats.org/officeDocument/2006/relationships/image" Target="../media/image20.emf"/><Relationship Id="rId10" Type="http://schemas.openxmlformats.org/officeDocument/2006/relationships/image" Target="../media/image4.emf"/><Relationship Id="rId19" Type="http://schemas.openxmlformats.org/officeDocument/2006/relationships/image" Target="../media/image14.png"/><Relationship Id="rId31" Type="http://schemas.openxmlformats.org/officeDocument/2006/relationships/customXml" Target="../ink/ink5.xml"/><Relationship Id="rId4" Type="http://schemas.openxmlformats.org/officeDocument/2006/relationships/image" Target="../media/image3.emf"/><Relationship Id="rId9" Type="http://schemas.openxmlformats.org/officeDocument/2006/relationships/package" Target="../embeddings/List_aplikace_Microsoft_Excel.xlsx"/><Relationship Id="rId14" Type="http://schemas.openxmlformats.org/officeDocument/2006/relationships/oleObject" Target="../embeddings/oleObject3.bin"/><Relationship Id="rId22" Type="http://schemas.openxmlformats.org/officeDocument/2006/relationships/image" Target="../media/image17.png"/><Relationship Id="rId27" Type="http://schemas.openxmlformats.org/officeDocument/2006/relationships/customXml" Target="../ink/ink3.xml"/><Relationship Id="rId30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hyperlink" Target="https://tinyurl.com/y9yev36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05800" cy="1800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 smtClean="0"/>
              <a:t>Název školy: SPŠ Ústí nad Labem, středisko Resslova</a:t>
            </a:r>
          </a:p>
          <a:p>
            <a:pPr algn="l"/>
            <a:r>
              <a:rPr lang="cs-CZ" dirty="0" smtClean="0"/>
              <a:t>Autor: Ing. Pavel Votrubec</a:t>
            </a:r>
          </a:p>
          <a:p>
            <a:pPr algn="l"/>
            <a:r>
              <a:rPr lang="cs-CZ" dirty="0" smtClean="0"/>
              <a:t>Název: VY_32_INOVACE_03_CIT_37_Navrh_synchronniho_citace_vzad</a:t>
            </a:r>
          </a:p>
          <a:p>
            <a:pPr algn="l"/>
            <a:r>
              <a:rPr lang="cs-CZ" dirty="0" smtClean="0"/>
              <a:t>Téma: Návrh synchronního </a:t>
            </a:r>
            <a:r>
              <a:rPr lang="cs-CZ" smtClean="0"/>
              <a:t>čítače vzad</a:t>
            </a:r>
            <a:endParaRPr lang="cs-CZ" dirty="0" smtClean="0"/>
          </a:p>
          <a:p>
            <a:pPr algn="l"/>
            <a:r>
              <a:rPr lang="cs-CZ" dirty="0" smtClean="0"/>
              <a:t>Číslo projektu: CZ.1.07/1.5.00/34.10.1036</a:t>
            </a:r>
            <a:endParaRPr lang="cs-CZ" dirty="0"/>
          </a:p>
          <a:p>
            <a:pPr algn="l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0656" y="836712"/>
            <a:ext cx="8305800" cy="1981200"/>
          </a:xfrm>
        </p:spPr>
        <p:txBody>
          <a:bodyPr>
            <a:normAutofit/>
          </a:bodyPr>
          <a:lstStyle/>
          <a:p>
            <a:r>
              <a:rPr lang="cs-CZ" b="1" kern="0" spc="100" dirty="0" smtClean="0">
                <a:solidFill>
                  <a:srgbClr val="365F91"/>
                </a:solidFill>
                <a:latin typeface="Cambria"/>
                <a:ea typeface="Times New Roman"/>
                <a:cs typeface="Times New Roman"/>
              </a:rPr>
              <a:t>Konečné automaty (sekvenční obvody)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4983834"/>
            <a:ext cx="7704856" cy="1887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7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Návrh synchronního čítače vzad z KO JK v kódu </a:t>
            </a:r>
            <a:r>
              <a:rPr lang="cs-CZ" dirty="0" err="1" smtClean="0"/>
              <a:t>Dual</a:t>
            </a:r>
            <a:r>
              <a:rPr lang="cs-CZ" dirty="0" smtClean="0"/>
              <a:t> Modulo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448272" cy="599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51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410510"/>
              </p:ext>
            </p:extLst>
          </p:nvPr>
        </p:nvGraphicFramePr>
        <p:xfrm>
          <a:off x="1514475" y="2682476"/>
          <a:ext cx="30575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List" r:id="rId3" imgW="3057403" imgH="1181125" progId="Excel.Sheet.12">
                  <p:embed/>
                </p:oleObj>
              </mc:Choice>
              <mc:Fallback>
                <p:oleObj name="List" r:id="rId3" imgW="3057403" imgH="118112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2682476"/>
                        <a:ext cx="30575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/>
          <a:lstStyle/>
          <a:p>
            <a:r>
              <a:rPr lang="cs-CZ" dirty="0" smtClean="0"/>
              <a:t>Čítač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987" y="1700808"/>
            <a:ext cx="4258816" cy="10801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Navrhněte synchronní čítač vzad v kódu DUAL modulo 6 pomocí součástek JK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594178"/>
                  </p:ext>
                </p:extLst>
              </p:nvPr>
            </p:nvGraphicFramePr>
            <p:xfrm>
              <a:off x="5220072" y="1993154"/>
              <a:ext cx="3354353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2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38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272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2721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2721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427214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42721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427214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271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i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A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B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C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e>
                                  <m:sup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𝑩</m:t>
                                    </m:r>
                                  </m:e>
                                  <m:sup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b="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𝑪</m:t>
                                    </m:r>
                                  </m:e>
                                  <m:sup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1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5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1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3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1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3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1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71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71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5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594178"/>
                  </p:ext>
                </p:extLst>
              </p:nvPr>
            </p:nvGraphicFramePr>
            <p:xfrm>
              <a:off x="5220072" y="1993154"/>
              <a:ext cx="3354353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214"/>
                    <a:gridCol w="363855"/>
                    <a:gridCol w="427214"/>
                    <a:gridCol w="427214"/>
                    <a:gridCol w="427214"/>
                    <a:gridCol w="427214"/>
                    <a:gridCol w="427214"/>
                    <a:gridCol w="427214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i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A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B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C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385714" t="-8333" r="-301429" b="-6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478873" t="-8333" r="-197183" b="-6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587143" t="-8333" r="-100000" b="-6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687143" t="-8333" b="-62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5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3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3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5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0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687827" y="2719724"/>
                <a:ext cx="694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827" y="2719724"/>
                <a:ext cx="694677" cy="369332"/>
              </a:xfrm>
              <a:prstGeom prst="rect">
                <a:avLst/>
              </a:prstGeom>
              <a:blipFill>
                <a:blip r:embed="rId7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79512" y="3088360"/>
                <a:ext cx="9301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088360"/>
                <a:ext cx="93012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7495"/>
              </p:ext>
            </p:extLst>
          </p:nvPr>
        </p:nvGraphicFramePr>
        <p:xfrm>
          <a:off x="2170752" y="692696"/>
          <a:ext cx="366712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List" r:id="rId9" imgW="3667041" imgH="1381057" progId="Excel.Sheet.12">
                  <p:embed/>
                </p:oleObj>
              </mc:Choice>
              <mc:Fallback>
                <p:oleObj name="List" r:id="rId9" imgW="3667041" imgH="1381057" progId="Excel.Sheet.12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752" y="692696"/>
                        <a:ext cx="3667125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537845"/>
              </p:ext>
            </p:extLst>
          </p:nvPr>
        </p:nvGraphicFramePr>
        <p:xfrm>
          <a:off x="1514475" y="3927862"/>
          <a:ext cx="30575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List" r:id="rId11" imgW="3057403" imgH="1181125" progId="Excel.Sheet.12">
                  <p:embed/>
                </p:oleObj>
              </mc:Choice>
              <mc:Fallback>
                <p:oleObj name="List" r:id="rId11" imgW="3057403" imgH="1181125" progId="Excel.Shee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3927862"/>
                        <a:ext cx="30575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679492" y="3927862"/>
                <a:ext cx="711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492" y="3927862"/>
                <a:ext cx="711349" cy="369332"/>
              </a:xfrm>
              <a:prstGeom prst="rect">
                <a:avLst/>
              </a:prstGeom>
              <a:blipFill>
                <a:blip r:embed="rId1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87635"/>
              </p:ext>
            </p:extLst>
          </p:nvPr>
        </p:nvGraphicFramePr>
        <p:xfrm>
          <a:off x="1514475" y="5214714"/>
          <a:ext cx="30575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List" r:id="rId14" imgW="3057403" imgH="1181125" progId="Excel.Sheet.12">
                  <p:embed/>
                </p:oleObj>
              </mc:Choice>
              <mc:Fallback>
                <p:oleObj name="List" r:id="rId14" imgW="3057403" imgH="118112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5214714"/>
                        <a:ext cx="30575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1674462" y="5214714"/>
                <a:ext cx="691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462" y="5214714"/>
                <a:ext cx="691023" cy="369332"/>
              </a:xfrm>
              <a:prstGeom prst="rect">
                <a:avLst/>
              </a:prstGeom>
              <a:blipFill>
                <a:blip r:embed="rId1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220281" y="4158445"/>
                <a:ext cx="894091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1" y="4158445"/>
                <a:ext cx="894091" cy="369909"/>
              </a:xfrm>
              <a:prstGeom prst="rect">
                <a:avLst/>
              </a:prstGeom>
              <a:blipFill>
                <a:blip r:embed="rId17"/>
                <a:stretch>
                  <a:fillRect r="-299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ulka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3330975"/>
                  </p:ext>
                </p:extLst>
              </p:nvPr>
            </p:nvGraphicFramePr>
            <p:xfrm>
              <a:off x="107504" y="4727"/>
              <a:ext cx="1080120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07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071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52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47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024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cs-CZ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1400" b="1" i="1" smtClean="0">
                                        <a:latin typeface="Cambria Math"/>
                                      </a:rPr>
                                      <m:t>𝑸</m:t>
                                    </m:r>
                                  </m:e>
                                  <m:sup>
                                    <m:r>
                                      <a:rPr lang="cs-CZ" sz="1400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cs-CZ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1400" b="1" i="1" smtClean="0">
                                        <a:latin typeface="Cambria Math"/>
                                      </a:rPr>
                                      <m:t>𝑸</m:t>
                                    </m:r>
                                  </m:e>
                                  <m:sup>
                                    <m:r>
                                      <a:rPr lang="cs-CZ" sz="1400" b="1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J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K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24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24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24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024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ulka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3330975"/>
                  </p:ext>
                </p:extLst>
              </p:nvPr>
            </p:nvGraphicFramePr>
            <p:xfrm>
              <a:off x="107504" y="4727"/>
              <a:ext cx="1080120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07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071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52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47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>
                          <a:blip r:embed="rId18"/>
                          <a:stretch>
                            <a:fillRect l="-2326" t="-2000" r="-32325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>
                          <a:blip r:embed="rId18"/>
                          <a:stretch>
                            <a:fillRect l="-102326" t="-2000" r="-223256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J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K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1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X</a:t>
                          </a:r>
                          <a:endParaRPr lang="cs-CZ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0</a:t>
                          </a:r>
                          <a:endParaRPr lang="cs-CZ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27882" y="2760149"/>
                <a:ext cx="861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82" y="2760149"/>
                <a:ext cx="861326" cy="369332"/>
              </a:xfrm>
              <a:prstGeom prst="rect">
                <a:avLst/>
              </a:prstGeom>
              <a:blipFill>
                <a:blip r:embed="rId1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218863" y="3862993"/>
                <a:ext cx="1084976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63" y="3862993"/>
                <a:ext cx="1084976" cy="369909"/>
              </a:xfrm>
              <a:prstGeom prst="rect">
                <a:avLst/>
              </a:prstGeom>
              <a:blipFill>
                <a:blip r:embed="rId20"/>
                <a:stretch>
                  <a:fillRect r="-24719"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148107" y="5261289"/>
                <a:ext cx="993605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07" y="5261289"/>
                <a:ext cx="993605" cy="369909"/>
              </a:xfrm>
              <a:prstGeom prst="rect">
                <a:avLst/>
              </a:prstGeom>
              <a:blipFill>
                <a:blip r:embed="rId21"/>
                <a:stretch>
                  <a:fillRect r="-276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167577" y="4963658"/>
                <a:ext cx="1146083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77" y="4963658"/>
                <a:ext cx="1146083" cy="369909"/>
              </a:xfrm>
              <a:prstGeom prst="rect">
                <a:avLst/>
              </a:prstGeom>
              <a:blipFill>
                <a:blip r:embed="rId22"/>
                <a:stretch>
                  <a:fillRect r="-23936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" name="Rukopis 4"/>
              <p14:cNvContentPartPr/>
              <p14:nvPr/>
            </p14:nvContentPartPr>
            <p14:xfrm>
              <a:off x="2311560" y="2984400"/>
              <a:ext cx="1962360" cy="572040"/>
            </p14:xfrm>
          </p:contentPart>
        </mc:Choice>
        <mc:Fallback xmlns="">
          <p:pic>
            <p:nvPicPr>
              <p:cNvPr id="5" name="Rukopis 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302200" y="2975040"/>
                <a:ext cx="1981080" cy="59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" name="Rukopis 5"/>
              <p14:cNvContentPartPr/>
              <p14:nvPr/>
            </p14:nvContentPartPr>
            <p14:xfrm>
              <a:off x="2425680" y="2959200"/>
              <a:ext cx="2045160" cy="711360"/>
            </p14:xfrm>
          </p:contentPart>
        </mc:Choice>
        <mc:Fallback xmlns="">
          <p:pic>
            <p:nvPicPr>
              <p:cNvPr id="6" name="Rukopis 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416320" y="2949840"/>
                <a:ext cx="2063880" cy="73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7" name="Rukopis 6"/>
              <p14:cNvContentPartPr/>
              <p14:nvPr/>
            </p14:nvContentPartPr>
            <p14:xfrm>
              <a:off x="3537000" y="4292640"/>
              <a:ext cx="743400" cy="228960"/>
            </p14:xfrm>
          </p:contentPart>
        </mc:Choice>
        <mc:Fallback xmlns="">
          <p:pic>
            <p:nvPicPr>
              <p:cNvPr id="7" name="Rukopis 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527640" y="4283280"/>
                <a:ext cx="76212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" name="Rukopis 9"/>
              <p14:cNvContentPartPr/>
              <p14:nvPr/>
            </p14:nvContentPartPr>
            <p14:xfrm>
              <a:off x="2425680" y="4178160"/>
              <a:ext cx="2000520" cy="413280"/>
            </p14:xfrm>
          </p:contentPart>
        </mc:Choice>
        <mc:Fallback xmlns="">
          <p:pic>
            <p:nvPicPr>
              <p:cNvPr id="10" name="Rukopis 9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416320" y="4168800"/>
                <a:ext cx="201924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1" name="Rukopis 10"/>
              <p14:cNvContentPartPr/>
              <p14:nvPr/>
            </p14:nvContentPartPr>
            <p14:xfrm>
              <a:off x="1974960" y="5511960"/>
              <a:ext cx="2838600" cy="317880"/>
            </p14:xfrm>
          </p:contentPart>
        </mc:Choice>
        <mc:Fallback xmlns="">
          <p:pic>
            <p:nvPicPr>
              <p:cNvPr id="11" name="Rukopis 10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965600" y="5502600"/>
                <a:ext cx="2857320" cy="33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5" name="Rukopis 14"/>
              <p14:cNvContentPartPr/>
              <p14:nvPr/>
            </p14:nvContentPartPr>
            <p14:xfrm>
              <a:off x="2400480" y="5473800"/>
              <a:ext cx="1981440" cy="374760"/>
            </p14:xfrm>
          </p:contentPart>
        </mc:Choice>
        <mc:Fallback xmlns="">
          <p:pic>
            <p:nvPicPr>
              <p:cNvPr id="15" name="Rukopis 14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391120" y="5464440"/>
                <a:ext cx="2000160" cy="39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877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8" grpId="0"/>
      <p:bldP spid="22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Synchronní čítač vzad z JK kódu DUAL modulo 6</a:t>
            </a: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979712" y="1083878"/>
                <a:ext cx="7859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1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083878"/>
                <a:ext cx="785984" cy="369332"/>
              </a:xfrm>
              <a:prstGeom prst="rect">
                <a:avLst/>
              </a:prstGeom>
              <a:blipFill>
                <a:blip r:embed="rId2"/>
                <a:stretch>
                  <a:fillRect l="-1550" t="-10000" r="-5426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635896" y="1065803"/>
                <a:ext cx="1088823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𝐴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065803"/>
                <a:ext cx="1088823" cy="369909"/>
              </a:xfrm>
              <a:prstGeom prst="rect">
                <a:avLst/>
              </a:prstGeom>
              <a:blipFill>
                <a:blip r:embed="rId3"/>
                <a:stretch>
                  <a:fillRect r="-24581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868144" y="1473178"/>
                <a:ext cx="993605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473178"/>
                <a:ext cx="993605" cy="369909"/>
              </a:xfrm>
              <a:prstGeom prst="rect">
                <a:avLst/>
              </a:prstGeom>
              <a:blipFill>
                <a:blip r:embed="rId4"/>
                <a:stretch>
                  <a:fillRect r="-26994"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93921" y="1513654"/>
            <a:ext cx="149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Budící funkce: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979712" y="1489937"/>
                <a:ext cx="854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1</a:t>
                </a:r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489937"/>
                <a:ext cx="854786" cy="369332"/>
              </a:xfrm>
              <a:prstGeom prst="rect">
                <a:avLst/>
              </a:prstGeom>
              <a:blipFill>
                <a:blip r:embed="rId5"/>
                <a:stretch>
                  <a:fillRect t="-8197" r="-5000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647325" y="1423159"/>
                <a:ext cx="1009507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25" y="1423159"/>
                <a:ext cx="1009507" cy="369909"/>
              </a:xfrm>
              <a:prstGeom prst="rect">
                <a:avLst/>
              </a:prstGeom>
              <a:blipFill>
                <a:blip r:embed="rId6"/>
                <a:stretch>
                  <a:fillRect r="-265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868144" y="1056766"/>
                <a:ext cx="1094787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056766"/>
                <a:ext cx="1094787" cy="369909"/>
              </a:xfrm>
              <a:prstGeom prst="rect">
                <a:avLst/>
              </a:prstGeom>
              <a:blipFill>
                <a:blip r:embed="rId7"/>
                <a:stretch>
                  <a:fillRect r="-24581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51" y="2226877"/>
            <a:ext cx="9144000" cy="363432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27584" y="6237312"/>
            <a:ext cx="4750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9"/>
              </a:rPr>
              <a:t>Simulátor </a:t>
            </a:r>
            <a:r>
              <a:rPr lang="cs-CZ" dirty="0" err="1" smtClean="0">
                <a:hlinkClick r:id="rId9"/>
              </a:rPr>
              <a:t>Falstad</a:t>
            </a:r>
            <a:r>
              <a:rPr lang="cs-CZ" dirty="0">
                <a:hlinkClick r:id="rId9"/>
              </a:rPr>
              <a:t>: https://tinyurl.com/y9yev36m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4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Časový diagram synchronního čítače </a:t>
            </a:r>
            <a:r>
              <a:rPr lang="cs-CZ" dirty="0"/>
              <a:t>vzad </a:t>
            </a:r>
            <a:r>
              <a:rPr lang="cs-CZ"/>
              <a:t>z </a:t>
            </a:r>
            <a:r>
              <a:rPr lang="cs-CZ" smtClean="0"/>
              <a:t>JK </a:t>
            </a:r>
            <a:r>
              <a:rPr lang="cs-CZ" dirty="0"/>
              <a:t>kódu DUAL modulo 6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7966830" cy="474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DUM_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BA901D7DF1CA489AB648009AF31B71" ma:contentTypeVersion="35" ma:contentTypeDescription="Vytvoří nový dokument" ma:contentTypeScope="" ma:versionID="3366eaeda20207e47beabb6dc100fd44">
  <xsd:schema xmlns:xsd="http://www.w3.org/2001/XMLSchema" xmlns:xs="http://www.w3.org/2001/XMLSchema" xmlns:p="http://schemas.microsoft.com/office/2006/metadata/properties" xmlns:ns3="ef384015-1b1b-42d6-89d7-50e8797f7747" xmlns:ns4="d7c9b5b8-b9fe-410e-b699-b7e71fb9a5d9" targetNamespace="http://schemas.microsoft.com/office/2006/metadata/properties" ma:root="true" ma:fieldsID="5506472613f63b2cc307906e6266c0ae" ns3:_="" ns4:_="">
    <xsd:import namespace="ef384015-1b1b-42d6-89d7-50e8797f7747"/>
    <xsd:import namespace="d7c9b5b8-b9fe-410e-b699-b7e71fb9a5d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CultureNam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84015-1b1b-42d6-89d7-50e8797f77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9b5b8-b9fe-410e-b699-b7e71fb9a5d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CultureName" ma:index="30" nillable="true" ma:displayName="Culture Name" ma:internalName="CultureNam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ath_Settings" ma:index="32" nillable="true" ma:displayName="Math Settings" ma:internalName="Math_Settings">
      <xsd:simpleType>
        <xsd:restriction base="dms:Text"/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6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7c9b5b8-b9fe-410e-b699-b7e71fb9a5d9" xsi:nil="true"/>
    <Templates xmlns="d7c9b5b8-b9fe-410e-b699-b7e71fb9a5d9" xsi:nil="true"/>
    <Self_Registration_Enabled0 xmlns="d7c9b5b8-b9fe-410e-b699-b7e71fb9a5d9" xsi:nil="true"/>
    <Has_Teacher_Only_SectionGroup xmlns="d7c9b5b8-b9fe-410e-b699-b7e71fb9a5d9" xsi:nil="true"/>
    <DefaultSectionNames xmlns="d7c9b5b8-b9fe-410e-b699-b7e71fb9a5d9" xsi:nil="true"/>
    <Is_Collaboration_Space_Locked xmlns="d7c9b5b8-b9fe-410e-b699-b7e71fb9a5d9" xsi:nil="true"/>
    <AppVersion xmlns="d7c9b5b8-b9fe-410e-b699-b7e71fb9a5d9" xsi:nil="true"/>
    <Invited_Teachers xmlns="d7c9b5b8-b9fe-410e-b699-b7e71fb9a5d9" xsi:nil="true"/>
    <Invited_Students xmlns="d7c9b5b8-b9fe-410e-b699-b7e71fb9a5d9" xsi:nil="true"/>
    <Owner xmlns="d7c9b5b8-b9fe-410e-b699-b7e71fb9a5d9">
      <UserInfo>
        <DisplayName/>
        <AccountId xsi:nil="true"/>
        <AccountType/>
      </UserInfo>
    </Owner>
    <Teachers xmlns="d7c9b5b8-b9fe-410e-b699-b7e71fb9a5d9">
      <UserInfo>
        <DisplayName/>
        <AccountId xsi:nil="true"/>
        <AccountType/>
      </UserInfo>
    </Teachers>
    <NotebookType xmlns="d7c9b5b8-b9fe-410e-b699-b7e71fb9a5d9" xsi:nil="true"/>
    <CultureName xmlns="d7c9b5b8-b9fe-410e-b699-b7e71fb9a5d9" xsi:nil="true"/>
    <LMS_Mappings xmlns="d7c9b5b8-b9fe-410e-b699-b7e71fb9a5d9" xsi:nil="true"/>
    <FolderType xmlns="d7c9b5b8-b9fe-410e-b699-b7e71fb9a5d9" xsi:nil="true"/>
    <Students xmlns="d7c9b5b8-b9fe-410e-b699-b7e71fb9a5d9">
      <UserInfo>
        <DisplayName/>
        <AccountId xsi:nil="true"/>
        <AccountType/>
      </UserInfo>
    </Students>
    <Student_Groups xmlns="d7c9b5b8-b9fe-410e-b699-b7e71fb9a5d9">
      <UserInfo>
        <DisplayName/>
        <AccountId xsi:nil="true"/>
        <AccountType/>
      </UserInfo>
    </Student_Groups>
    <Distribution_Groups xmlns="d7c9b5b8-b9fe-410e-b699-b7e71fb9a5d9" xsi:nil="true"/>
    <Self_Registration_Enabled xmlns="d7c9b5b8-b9fe-410e-b699-b7e71fb9a5d9" xsi:nil="true"/>
    <TeamsChannelId xmlns="d7c9b5b8-b9fe-410e-b699-b7e71fb9a5d9" xsi:nil="true"/>
    <IsNotebookLocked xmlns="d7c9b5b8-b9fe-410e-b699-b7e71fb9a5d9" xsi:nil="true"/>
  </documentManagement>
</p:properties>
</file>

<file path=customXml/itemProps1.xml><?xml version="1.0" encoding="utf-8"?>
<ds:datastoreItem xmlns:ds="http://schemas.openxmlformats.org/officeDocument/2006/customXml" ds:itemID="{2BA39D57-D1D1-4C73-8287-8CD1D5C94F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384015-1b1b-42d6-89d7-50e8797f7747"/>
    <ds:schemaRef ds:uri="d7c9b5b8-b9fe-410e-b699-b7e71fb9a5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F7BF68-62BD-4186-9B11-6BB4B013A5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19ED11-7DE1-440B-AA42-198C52539C8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ef384015-1b1b-42d6-89d7-50e8797f7747"/>
    <ds:schemaRef ds:uri="http://purl.org/dc/dcmitype/"/>
    <ds:schemaRef ds:uri="http://schemas.microsoft.com/office/infopath/2007/PartnerControls"/>
    <ds:schemaRef ds:uri="d7c9b5b8-b9fe-410e-b699-b7e71fb9a5d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Prezentace_DUM_šablona</Template>
  <TotalTime>906</TotalTime>
  <Words>336</Words>
  <Application>Microsoft Office PowerPoint</Application>
  <PresentationFormat>Předvádění na obrazovce (4:3)</PresentationFormat>
  <Paragraphs>105</Paragraphs>
  <Slides>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Cambria Math</vt:lpstr>
      <vt:lpstr>Times New Roman</vt:lpstr>
      <vt:lpstr>Prezentace_DUM_šablona</vt:lpstr>
      <vt:lpstr>List</vt:lpstr>
      <vt:lpstr>Konečné automaty (sekvenční obvody)</vt:lpstr>
      <vt:lpstr>Návrh synchronního čítače vzad z KO JK v kódu Dual Modulo 6</vt:lpstr>
      <vt:lpstr>Čítač</vt:lpstr>
      <vt:lpstr>Synchronní čítač vzad z JK kódu DUAL modulo 6</vt:lpstr>
      <vt:lpstr>Časový diagram synchronního čítače vzad z JK kódu DUAL modulo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Konečné automaty (sekvenční obvody)</dc:title>
  <dc:creator>MontyJack</dc:creator>
  <cp:lastModifiedBy>Pavel Votrubec</cp:lastModifiedBy>
  <cp:revision>75</cp:revision>
  <dcterms:created xsi:type="dcterms:W3CDTF">2013-01-22T18:35:04Z</dcterms:created>
  <dcterms:modified xsi:type="dcterms:W3CDTF">2022-03-02T13:28:38Z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0x010100C2BA901D7DF1CA489AB648009AF31B71</vt:lpwstr>
  </property>
</Properties>
</file>